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383" r:id="rId5"/>
    <p:sldId id="256" r:id="rId6"/>
    <p:sldId id="384" r:id="rId7"/>
    <p:sldId id="385" r:id="rId8"/>
    <p:sldId id="386" r:id="rId9"/>
    <p:sldId id="387" r:id="rId10"/>
    <p:sldId id="2147475579" r:id="rId11"/>
    <p:sldId id="390" r:id="rId12"/>
    <p:sldId id="402" r:id="rId13"/>
    <p:sldId id="403" r:id="rId14"/>
    <p:sldId id="391" r:id="rId15"/>
    <p:sldId id="2147475580" r:id="rId16"/>
    <p:sldId id="392" r:id="rId17"/>
    <p:sldId id="393" r:id="rId18"/>
    <p:sldId id="394" r:id="rId19"/>
    <p:sldId id="395" r:id="rId20"/>
    <p:sldId id="401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471CB1-02C9-E03B-9844-CDA1B334CE6D}" name="Celso Andre Iwao Cascao Yoshikawa" initials="CY" userId="S::celso.yoshikawa@petrobras.com.br::80a07f2e-6650-41b7-9483-d8d47619a41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5CD"/>
    <a:srgbClr val="008542"/>
    <a:srgbClr val="C4D600"/>
    <a:srgbClr val="00B2A9"/>
    <a:srgbClr val="9DAB00"/>
    <a:srgbClr val="FDC82F"/>
    <a:srgbClr val="006298"/>
    <a:srgbClr val="C6D400"/>
    <a:srgbClr val="F8F3EF"/>
    <a:srgbClr val="5E5F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945C19-5737-4486-9704-D9AB9AC6ADDD}" v="36" dt="2026-09-21T19:40:01.791"/>
  </p1510:revLst>
</p1510:revInfo>
</file>

<file path=ppt/tableStyles.xml><?xml version="1.0" encoding="utf-8"?>
<a:tblStyleLst xmlns:a="http://schemas.openxmlformats.org/drawingml/2006/main" def="{5C22544A-7EE6-4342-B048-85BDC9FD1C3A}">
  <a:tblStyle styleId="{68D230F3-CF80-4859-8CE7-A43EE81993B5}" styleName="Estilo Claro 1 - Ênfas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33" autoAdjust="0"/>
    <p:restoredTop sz="94660"/>
  </p:normalViewPr>
  <p:slideViewPr>
    <p:cSldViewPr snapToGrid="0">
      <p:cViewPr varScale="1">
        <p:scale>
          <a:sx n="69" d="100"/>
          <a:sy n="69" d="100"/>
        </p:scale>
        <p:origin x="2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nen Barroso Vieira - PrestServ" userId="58a7f631-21e1-4db7-8c66-ebf56711c294" providerId="ADAL" clId="{5F13BFB4-DE0F-426B-BE4F-252A9B3C20B1}"/>
    <pc:docChg chg="undo custSel addSld delSld modSld delMainMaster">
      <pc:chgData name="Farnen Barroso Vieira - PrestServ" userId="58a7f631-21e1-4db7-8c66-ebf56711c294" providerId="ADAL" clId="{5F13BFB4-DE0F-426B-BE4F-252A9B3C20B1}" dt="2026-09-21T19:40:19.218" v="384" actId="20577"/>
      <pc:docMkLst>
        <pc:docMk/>
      </pc:docMkLst>
      <pc:sldChg chg="modSp mod">
        <pc:chgData name="Farnen Barroso Vieira - PrestServ" userId="58a7f631-21e1-4db7-8c66-ebf56711c294" providerId="ADAL" clId="{5F13BFB4-DE0F-426B-BE4F-252A9B3C20B1}" dt="2026-09-21T17:55:43.733" v="379" actId="20577"/>
        <pc:sldMkLst>
          <pc:docMk/>
          <pc:sldMk cId="3263853622" sldId="383"/>
        </pc:sldMkLst>
        <pc:spChg chg="mod">
          <ac:chgData name="Farnen Barroso Vieira - PrestServ" userId="58a7f631-21e1-4db7-8c66-ebf56711c294" providerId="ADAL" clId="{5F13BFB4-DE0F-426B-BE4F-252A9B3C20B1}" dt="2026-09-21T17:55:43.733" v="379" actId="20577"/>
          <ac:spMkLst>
            <pc:docMk/>
            <pc:sldMk cId="3263853622" sldId="383"/>
            <ac:spMk id="9" creationId="{D61C1C94-1A4C-3B19-8F7F-8B23557038D2}"/>
          </ac:spMkLst>
        </pc:spChg>
      </pc:sldChg>
      <pc:sldChg chg="delSp modSp mod">
        <pc:chgData name="Farnen Barroso Vieira - PrestServ" userId="58a7f631-21e1-4db7-8c66-ebf56711c294" providerId="ADAL" clId="{5F13BFB4-DE0F-426B-BE4F-252A9B3C20B1}" dt="2026-09-21T12:56:45.001" v="39" actId="20577"/>
        <pc:sldMkLst>
          <pc:docMk/>
          <pc:sldMk cId="3081143140" sldId="386"/>
        </pc:sldMkLst>
        <pc:spChg chg="del mod">
          <ac:chgData name="Farnen Barroso Vieira - PrestServ" userId="58a7f631-21e1-4db7-8c66-ebf56711c294" providerId="ADAL" clId="{5F13BFB4-DE0F-426B-BE4F-252A9B3C20B1}" dt="2026-09-21T12:55:49.257" v="35" actId="478"/>
          <ac:spMkLst>
            <pc:docMk/>
            <pc:sldMk cId="3081143140" sldId="386"/>
            <ac:spMk id="20" creationId="{646B476C-215F-7361-AAD1-374FF1A86EAC}"/>
          </ac:spMkLst>
        </pc:spChg>
        <pc:spChg chg="mod">
          <ac:chgData name="Farnen Barroso Vieira - PrestServ" userId="58a7f631-21e1-4db7-8c66-ebf56711c294" providerId="ADAL" clId="{5F13BFB4-DE0F-426B-BE4F-252A9B3C20B1}" dt="2026-09-21T12:56:45.001" v="39" actId="20577"/>
          <ac:spMkLst>
            <pc:docMk/>
            <pc:sldMk cId="3081143140" sldId="386"/>
            <ac:spMk id="21" creationId="{B27CDCB8-E7FF-E8B6-B91A-B465AEBD14EE}"/>
          </ac:spMkLst>
        </pc:spChg>
      </pc:sldChg>
      <pc:sldChg chg="modSp del mod">
        <pc:chgData name="Farnen Barroso Vieira - PrestServ" userId="58a7f631-21e1-4db7-8c66-ebf56711c294" providerId="ADAL" clId="{5F13BFB4-DE0F-426B-BE4F-252A9B3C20B1}" dt="2026-09-21T15:16:24.715" v="179" actId="2696"/>
        <pc:sldMkLst>
          <pc:docMk/>
          <pc:sldMk cId="294774955" sldId="388"/>
        </pc:sldMkLst>
        <pc:spChg chg="mod">
          <ac:chgData name="Farnen Barroso Vieira - PrestServ" userId="58a7f631-21e1-4db7-8c66-ebf56711c294" providerId="ADAL" clId="{5F13BFB4-DE0F-426B-BE4F-252A9B3C20B1}" dt="2026-09-21T15:12:42.981" v="163" actId="1076"/>
          <ac:spMkLst>
            <pc:docMk/>
            <pc:sldMk cId="294774955" sldId="388"/>
            <ac:spMk id="3" creationId="{26C06C35-E13B-0B15-3CA0-2B64F7F8EE5C}"/>
          </ac:spMkLst>
        </pc:spChg>
      </pc:sldChg>
      <pc:sldChg chg="del">
        <pc:chgData name="Farnen Barroso Vieira - PrestServ" userId="58a7f631-21e1-4db7-8c66-ebf56711c294" providerId="ADAL" clId="{5F13BFB4-DE0F-426B-BE4F-252A9B3C20B1}" dt="2026-09-21T15:50:54.033" v="228" actId="2696"/>
        <pc:sldMkLst>
          <pc:docMk/>
          <pc:sldMk cId="1669570368" sldId="389"/>
        </pc:sldMkLst>
      </pc:sldChg>
      <pc:sldChg chg="modSp mod">
        <pc:chgData name="Farnen Barroso Vieira - PrestServ" userId="58a7f631-21e1-4db7-8c66-ebf56711c294" providerId="ADAL" clId="{5F13BFB4-DE0F-426B-BE4F-252A9B3C20B1}" dt="2026-09-21T19:39:56.970" v="381" actId="20577"/>
        <pc:sldMkLst>
          <pc:docMk/>
          <pc:sldMk cId="1299523072" sldId="390"/>
        </pc:sldMkLst>
        <pc:graphicFrameChg chg="modGraphic">
          <ac:chgData name="Farnen Barroso Vieira - PrestServ" userId="58a7f631-21e1-4db7-8c66-ebf56711c294" providerId="ADAL" clId="{5F13BFB4-DE0F-426B-BE4F-252A9B3C20B1}" dt="2026-09-21T19:39:56.970" v="381" actId="20577"/>
          <ac:graphicFrameMkLst>
            <pc:docMk/>
            <pc:sldMk cId="1299523072" sldId="390"/>
            <ac:graphicFrameMk id="17" creationId="{6C7F5F3A-B0D4-0C79-D961-8C7D4777AF03}"/>
          </ac:graphicFrameMkLst>
        </pc:graphicFrameChg>
      </pc:sldChg>
      <pc:sldChg chg="modSp mod">
        <pc:chgData name="Farnen Barroso Vieira - PrestServ" userId="58a7f631-21e1-4db7-8c66-ebf56711c294" providerId="ADAL" clId="{5F13BFB4-DE0F-426B-BE4F-252A9B3C20B1}" dt="2026-09-21T19:40:10.866" v="383" actId="20577"/>
        <pc:sldMkLst>
          <pc:docMk/>
          <pc:sldMk cId="643973274" sldId="391"/>
        </pc:sldMkLst>
        <pc:spChg chg="mod">
          <ac:chgData name="Farnen Barroso Vieira - PrestServ" userId="58a7f631-21e1-4db7-8c66-ebf56711c294" providerId="ADAL" clId="{5F13BFB4-DE0F-426B-BE4F-252A9B3C20B1}" dt="2026-09-21T19:40:01.791" v="382" actId="20578"/>
          <ac:spMkLst>
            <pc:docMk/>
            <pc:sldMk cId="643973274" sldId="391"/>
            <ac:spMk id="47" creationId="{4F97ABF2-BF73-694A-183E-0C4A60D2A2D6}"/>
          </ac:spMkLst>
        </pc:spChg>
        <pc:spChg chg="mod">
          <ac:chgData name="Farnen Barroso Vieira - PrestServ" userId="58a7f631-21e1-4db7-8c66-ebf56711c294" providerId="ADAL" clId="{5F13BFB4-DE0F-426B-BE4F-252A9B3C20B1}" dt="2026-09-21T19:40:10.866" v="383" actId="20577"/>
          <ac:spMkLst>
            <pc:docMk/>
            <pc:sldMk cId="643973274" sldId="391"/>
            <ac:spMk id="57" creationId="{11536151-8C65-5ABD-6CAC-41FB7891E1AD}"/>
          </ac:spMkLst>
        </pc:spChg>
      </pc:sldChg>
      <pc:sldChg chg="addSp delSp modSp mod">
        <pc:chgData name="Farnen Barroso Vieira - PrestServ" userId="58a7f631-21e1-4db7-8c66-ebf56711c294" providerId="ADAL" clId="{5F13BFB4-DE0F-426B-BE4F-252A9B3C20B1}" dt="2026-09-21T16:24:06.275" v="234" actId="14100"/>
        <pc:sldMkLst>
          <pc:docMk/>
          <pc:sldMk cId="3272409600" sldId="392"/>
        </pc:sldMkLst>
        <pc:graphicFrameChg chg="add mod">
          <ac:chgData name="Farnen Barroso Vieira - PrestServ" userId="58a7f631-21e1-4db7-8c66-ebf56711c294" providerId="ADAL" clId="{5F13BFB4-DE0F-426B-BE4F-252A9B3C20B1}" dt="2026-09-21T16:24:06.275" v="234" actId="14100"/>
          <ac:graphicFrameMkLst>
            <pc:docMk/>
            <pc:sldMk cId="3272409600" sldId="392"/>
            <ac:graphicFrameMk id="8" creationId="{2A4E600C-F109-87BE-2DB0-248B14ECE22B}"/>
          </ac:graphicFrameMkLst>
        </pc:graphicFrameChg>
        <pc:graphicFrameChg chg="del">
          <ac:chgData name="Farnen Barroso Vieira - PrestServ" userId="58a7f631-21e1-4db7-8c66-ebf56711c294" providerId="ADAL" clId="{5F13BFB4-DE0F-426B-BE4F-252A9B3C20B1}" dt="2026-09-21T16:23:33.222" v="229" actId="478"/>
          <ac:graphicFrameMkLst>
            <pc:docMk/>
            <pc:sldMk cId="3272409600" sldId="392"/>
            <ac:graphicFrameMk id="10" creationId="{940D064E-B3E1-6C47-A631-2FF8E0B516E3}"/>
          </ac:graphicFrameMkLst>
        </pc:graphicFrameChg>
      </pc:sldChg>
      <pc:sldChg chg="modSp mod">
        <pc:chgData name="Farnen Barroso Vieira - PrestServ" userId="58a7f631-21e1-4db7-8c66-ebf56711c294" providerId="ADAL" clId="{5F13BFB4-DE0F-426B-BE4F-252A9B3C20B1}" dt="2026-09-21T19:40:19.218" v="384" actId="20577"/>
        <pc:sldMkLst>
          <pc:docMk/>
          <pc:sldMk cId="2947287562" sldId="393"/>
        </pc:sldMkLst>
        <pc:spChg chg="mod">
          <ac:chgData name="Farnen Barroso Vieira - PrestServ" userId="58a7f631-21e1-4db7-8c66-ebf56711c294" providerId="ADAL" clId="{5F13BFB4-DE0F-426B-BE4F-252A9B3C20B1}" dt="2026-09-21T16:26:44.285" v="277" actId="20577"/>
          <ac:spMkLst>
            <pc:docMk/>
            <pc:sldMk cId="2947287562" sldId="393"/>
            <ac:spMk id="10" creationId="{1DCA276B-5BB4-AF00-2978-488F7459A58F}"/>
          </ac:spMkLst>
        </pc:spChg>
        <pc:spChg chg="mod">
          <ac:chgData name="Farnen Barroso Vieira - PrestServ" userId="58a7f631-21e1-4db7-8c66-ebf56711c294" providerId="ADAL" clId="{5F13BFB4-DE0F-426B-BE4F-252A9B3C20B1}" dt="2026-09-21T19:40:19.218" v="384" actId="20577"/>
          <ac:spMkLst>
            <pc:docMk/>
            <pc:sldMk cId="2947287562" sldId="393"/>
            <ac:spMk id="12" creationId="{DE397ABB-B8D8-384B-0F01-EF7107949BE5}"/>
          </ac:spMkLst>
        </pc:spChg>
      </pc:sldChg>
      <pc:sldChg chg="addSp delSp modSp mod">
        <pc:chgData name="Farnen Barroso Vieira - PrestServ" userId="58a7f631-21e1-4db7-8c66-ebf56711c294" providerId="ADAL" clId="{5F13BFB4-DE0F-426B-BE4F-252A9B3C20B1}" dt="2026-09-21T16:49:03.951" v="376" actId="20577"/>
        <pc:sldMkLst>
          <pc:docMk/>
          <pc:sldMk cId="2650573362" sldId="394"/>
        </pc:sldMkLst>
        <pc:spChg chg="mod">
          <ac:chgData name="Farnen Barroso Vieira - PrestServ" userId="58a7f631-21e1-4db7-8c66-ebf56711c294" providerId="ADAL" clId="{5F13BFB4-DE0F-426B-BE4F-252A9B3C20B1}" dt="2026-09-21T16:30:30.565" v="293" actId="20577"/>
          <ac:spMkLst>
            <pc:docMk/>
            <pc:sldMk cId="2650573362" sldId="394"/>
            <ac:spMk id="10" creationId="{1DCA276B-5BB4-AF00-2978-488F7459A58F}"/>
          </ac:spMkLst>
        </pc:spChg>
        <pc:spChg chg="mod">
          <ac:chgData name="Farnen Barroso Vieira - PrestServ" userId="58a7f631-21e1-4db7-8c66-ebf56711c294" providerId="ADAL" clId="{5F13BFB4-DE0F-426B-BE4F-252A9B3C20B1}" dt="2026-09-21T16:49:03.951" v="376" actId="20577"/>
          <ac:spMkLst>
            <pc:docMk/>
            <pc:sldMk cId="2650573362" sldId="394"/>
            <ac:spMk id="17" creationId="{CD515A15-0F0E-104F-5B04-C3DC5B91915E}"/>
          </ac:spMkLst>
        </pc:spChg>
        <pc:graphicFrameChg chg="add mod modGraphic">
          <ac:chgData name="Farnen Barroso Vieira - PrestServ" userId="58a7f631-21e1-4db7-8c66-ebf56711c294" providerId="ADAL" clId="{5F13BFB4-DE0F-426B-BE4F-252A9B3C20B1}" dt="2026-09-21T16:33:39.351" v="302" actId="14734"/>
          <ac:graphicFrameMkLst>
            <pc:docMk/>
            <pc:sldMk cId="2650573362" sldId="394"/>
            <ac:graphicFrameMk id="3" creationId="{6006AD78-329B-ED40-B9F9-92A4842AAD6F}"/>
          </ac:graphicFrameMkLst>
        </pc:graphicFrameChg>
        <pc:graphicFrameChg chg="del modGraphic">
          <ac:chgData name="Farnen Barroso Vieira - PrestServ" userId="58a7f631-21e1-4db7-8c66-ebf56711c294" providerId="ADAL" clId="{5F13BFB4-DE0F-426B-BE4F-252A9B3C20B1}" dt="2026-09-21T16:33:08.966" v="295" actId="478"/>
          <ac:graphicFrameMkLst>
            <pc:docMk/>
            <pc:sldMk cId="2650573362" sldId="394"/>
            <ac:graphicFrameMk id="11" creationId="{A543053C-5A25-CAA7-88FC-8283C072B66C}"/>
          </ac:graphicFrameMkLst>
        </pc:graphicFrameChg>
        <pc:graphicFrameChg chg="add del mod modGraphic">
          <ac:chgData name="Farnen Barroso Vieira - PrestServ" userId="58a7f631-21e1-4db7-8c66-ebf56711c294" providerId="ADAL" clId="{5F13BFB4-DE0F-426B-BE4F-252A9B3C20B1}" dt="2026-09-21T16:34:45.284" v="315" actId="478"/>
          <ac:graphicFrameMkLst>
            <pc:docMk/>
            <pc:sldMk cId="2650573362" sldId="394"/>
            <ac:graphicFrameMk id="12" creationId="{07243D09-2B08-A6D7-2AA3-01597BBF8AEA}"/>
          </ac:graphicFrameMkLst>
        </pc:graphicFrameChg>
        <pc:graphicFrameChg chg="add del mod modGraphic">
          <ac:chgData name="Farnen Barroso Vieira - PrestServ" userId="58a7f631-21e1-4db7-8c66-ebf56711c294" providerId="ADAL" clId="{5F13BFB4-DE0F-426B-BE4F-252A9B3C20B1}" dt="2026-09-21T16:48:03.006" v="368" actId="478"/>
          <ac:graphicFrameMkLst>
            <pc:docMk/>
            <pc:sldMk cId="2650573362" sldId="394"/>
            <ac:graphicFrameMk id="13" creationId="{970700B5-6019-6460-02E7-E3EA86831692}"/>
          </ac:graphicFrameMkLst>
        </pc:graphicFrameChg>
        <pc:graphicFrameChg chg="add mod">
          <ac:chgData name="Farnen Barroso Vieira - PrestServ" userId="58a7f631-21e1-4db7-8c66-ebf56711c294" providerId="ADAL" clId="{5F13BFB4-DE0F-426B-BE4F-252A9B3C20B1}" dt="2026-09-21T16:48:04.407" v="369"/>
          <ac:graphicFrameMkLst>
            <pc:docMk/>
            <pc:sldMk cId="2650573362" sldId="394"/>
            <ac:graphicFrameMk id="14" creationId="{78AE8AA2-8B0F-9BD4-A521-A27823A3E95E}"/>
          </ac:graphicFrameMkLst>
        </pc:graphicFrameChg>
        <pc:graphicFrameChg chg="add mod modGraphic">
          <ac:chgData name="Farnen Barroso Vieira - PrestServ" userId="58a7f631-21e1-4db7-8c66-ebf56711c294" providerId="ADAL" clId="{5F13BFB4-DE0F-426B-BE4F-252A9B3C20B1}" dt="2026-09-21T16:48:37.209" v="374" actId="114"/>
          <ac:graphicFrameMkLst>
            <pc:docMk/>
            <pc:sldMk cId="2650573362" sldId="394"/>
            <ac:graphicFrameMk id="15" creationId="{12693D0F-1B17-AAE1-FB06-8219A30A4528}"/>
          </ac:graphicFrameMkLst>
        </pc:graphicFrameChg>
      </pc:sldChg>
      <pc:sldChg chg="addSp delSp modSp mod">
        <pc:chgData name="Farnen Barroso Vieira - PrestServ" userId="58a7f631-21e1-4db7-8c66-ebf56711c294" providerId="ADAL" clId="{5F13BFB4-DE0F-426B-BE4F-252A9B3C20B1}" dt="2026-09-21T16:46:29.106" v="365" actId="1076"/>
        <pc:sldMkLst>
          <pc:docMk/>
          <pc:sldMk cId="3392276106" sldId="395"/>
        </pc:sldMkLst>
        <pc:spChg chg="mod">
          <ac:chgData name="Farnen Barroso Vieira - PrestServ" userId="58a7f631-21e1-4db7-8c66-ebf56711c294" providerId="ADAL" clId="{5F13BFB4-DE0F-426B-BE4F-252A9B3C20B1}" dt="2026-09-21T16:41:34.479" v="349" actId="1076"/>
          <ac:spMkLst>
            <pc:docMk/>
            <pc:sldMk cId="3392276106" sldId="395"/>
            <ac:spMk id="4" creationId="{EAA1FBB6-87FF-E2A3-7C7A-1186EC0126DD}"/>
          </ac:spMkLst>
        </pc:spChg>
        <pc:spChg chg="mod">
          <ac:chgData name="Farnen Barroso Vieira - PrestServ" userId="58a7f631-21e1-4db7-8c66-ebf56711c294" providerId="ADAL" clId="{5F13BFB4-DE0F-426B-BE4F-252A9B3C20B1}" dt="2026-09-21T16:45:58.974" v="362" actId="1076"/>
          <ac:spMkLst>
            <pc:docMk/>
            <pc:sldMk cId="3392276106" sldId="395"/>
            <ac:spMk id="6" creationId="{0D36C66F-1825-AA10-A24F-39E1E9C43B0F}"/>
          </ac:spMkLst>
        </pc:spChg>
        <pc:spChg chg="mod">
          <ac:chgData name="Farnen Barroso Vieira - PrestServ" userId="58a7f631-21e1-4db7-8c66-ebf56711c294" providerId="ADAL" clId="{5F13BFB4-DE0F-426B-BE4F-252A9B3C20B1}" dt="2026-09-21T16:38:49.765" v="331" actId="1076"/>
          <ac:spMkLst>
            <pc:docMk/>
            <pc:sldMk cId="3392276106" sldId="395"/>
            <ac:spMk id="8" creationId="{11BA69A2-81A0-46B7-E437-B69B7D89DD4F}"/>
          </ac:spMkLst>
        </pc:spChg>
        <pc:spChg chg="mod">
          <ac:chgData name="Farnen Barroso Vieira - PrestServ" userId="58a7f631-21e1-4db7-8c66-ebf56711c294" providerId="ADAL" clId="{5F13BFB4-DE0F-426B-BE4F-252A9B3C20B1}" dt="2026-09-21T16:43:46.721" v="356" actId="255"/>
          <ac:spMkLst>
            <pc:docMk/>
            <pc:sldMk cId="3392276106" sldId="395"/>
            <ac:spMk id="9" creationId="{CBF1A5DB-2A37-BF54-3F28-538ED0C33BCE}"/>
          </ac:spMkLst>
        </pc:spChg>
        <pc:spChg chg="mod">
          <ac:chgData name="Farnen Barroso Vieira - PrestServ" userId="58a7f631-21e1-4db7-8c66-ebf56711c294" providerId="ADAL" clId="{5F13BFB4-DE0F-426B-BE4F-252A9B3C20B1}" dt="2026-09-21T16:46:29.106" v="365" actId="1076"/>
          <ac:spMkLst>
            <pc:docMk/>
            <pc:sldMk cId="3392276106" sldId="395"/>
            <ac:spMk id="10" creationId="{1DCA276B-5BB4-AF00-2978-488F7459A58F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11" creationId="{36239AEF-048C-E43B-613C-FDE0407CC7B2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12" creationId="{38E56126-2772-F9AB-B1D2-0ED749556B57}"/>
          </ac:spMkLst>
        </pc:spChg>
        <pc:spChg chg="mod">
          <ac:chgData name="Farnen Barroso Vieira - PrestServ" userId="58a7f631-21e1-4db7-8c66-ebf56711c294" providerId="ADAL" clId="{5F13BFB4-DE0F-426B-BE4F-252A9B3C20B1}" dt="2026-09-21T16:44:12.182" v="357" actId="255"/>
          <ac:spMkLst>
            <pc:docMk/>
            <pc:sldMk cId="3392276106" sldId="395"/>
            <ac:spMk id="13" creationId="{42D125CA-9563-90BE-46BB-80E947C8759A}"/>
          </ac:spMkLst>
        </pc:spChg>
        <pc:spChg chg="mod">
          <ac:chgData name="Farnen Barroso Vieira - PrestServ" userId="58a7f631-21e1-4db7-8c66-ebf56711c294" providerId="ADAL" clId="{5F13BFB4-DE0F-426B-BE4F-252A9B3C20B1}" dt="2026-09-21T16:44:22.891" v="358" actId="255"/>
          <ac:spMkLst>
            <pc:docMk/>
            <pc:sldMk cId="3392276106" sldId="395"/>
            <ac:spMk id="17" creationId="{AD19FE50-CBB2-85F7-24F9-2A0BBC66D737}"/>
          </ac:spMkLst>
        </pc:spChg>
        <pc:spChg chg="mod">
          <ac:chgData name="Farnen Barroso Vieira - PrestServ" userId="58a7f631-21e1-4db7-8c66-ebf56711c294" providerId="ADAL" clId="{5F13BFB4-DE0F-426B-BE4F-252A9B3C20B1}" dt="2026-09-21T16:44:32.081" v="359" actId="255"/>
          <ac:spMkLst>
            <pc:docMk/>
            <pc:sldMk cId="3392276106" sldId="395"/>
            <ac:spMk id="29" creationId="{E6387496-9862-0D4E-DACB-BF4E8B61FE0F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0" creationId="{FDD6A50C-A32F-5509-607C-FC3BB139C93A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2" creationId="{27842597-5D6C-70C6-F632-BD5B246AFEA2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3" creationId="{835F15DE-4282-DBF6-DEE6-10B2131D9709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4" creationId="{027A238D-0C3C-9083-B6D8-7BB604A23866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6" creationId="{46D2E5AD-D424-1EEA-A121-98E26D6DADD3}"/>
          </ac:spMkLst>
        </pc:spChg>
        <pc:spChg chg="mod">
          <ac:chgData name="Farnen Barroso Vieira - PrestServ" userId="58a7f631-21e1-4db7-8c66-ebf56711c294" providerId="ADAL" clId="{5F13BFB4-DE0F-426B-BE4F-252A9B3C20B1}" dt="2026-09-21T16:38:12.887" v="324"/>
          <ac:spMkLst>
            <pc:docMk/>
            <pc:sldMk cId="3392276106" sldId="395"/>
            <ac:spMk id="38" creationId="{3DC7EEC1-67C3-AD5C-FEEF-D7F30B992C9D}"/>
          </ac:spMkLst>
        </pc:spChg>
        <pc:spChg chg="mod">
          <ac:chgData name="Farnen Barroso Vieira - PrestServ" userId="58a7f631-21e1-4db7-8c66-ebf56711c294" providerId="ADAL" clId="{5F13BFB4-DE0F-426B-BE4F-252A9B3C20B1}" dt="2026-09-21T16:45:48.652" v="360" actId="1076"/>
          <ac:spMkLst>
            <pc:docMk/>
            <pc:sldMk cId="3392276106" sldId="395"/>
            <ac:spMk id="45" creationId="{A424B041-DA3C-9E75-BB04-99984443383F}"/>
          </ac:spMkLst>
        </pc:spChg>
        <pc:spChg chg="mod">
          <ac:chgData name="Farnen Barroso Vieira - PrestServ" userId="58a7f631-21e1-4db7-8c66-ebf56711c294" providerId="ADAL" clId="{5F13BFB4-DE0F-426B-BE4F-252A9B3C20B1}" dt="2026-09-21T16:45:55.029" v="361" actId="1076"/>
          <ac:spMkLst>
            <pc:docMk/>
            <pc:sldMk cId="3392276106" sldId="395"/>
            <ac:spMk id="46" creationId="{07EC14E2-6750-1940-7DAF-273904743841}"/>
          </ac:spMkLst>
        </pc:spChg>
        <pc:grpChg chg="mod">
          <ac:chgData name="Farnen Barroso Vieira - PrestServ" userId="58a7f631-21e1-4db7-8c66-ebf56711c294" providerId="ADAL" clId="{5F13BFB4-DE0F-426B-BE4F-252A9B3C20B1}" dt="2026-09-21T16:46:10.146" v="364" actId="1076"/>
          <ac:grpSpMkLst>
            <pc:docMk/>
            <pc:sldMk cId="3392276106" sldId="395"/>
            <ac:grpSpMk id="3" creationId="{93840C5F-BEED-022C-7E55-CA807BBC06C1}"/>
          </ac:grpSpMkLst>
        </pc:grpChg>
        <pc:grpChg chg="del">
          <ac:chgData name="Farnen Barroso Vieira - PrestServ" userId="58a7f631-21e1-4db7-8c66-ebf56711c294" providerId="ADAL" clId="{5F13BFB4-DE0F-426B-BE4F-252A9B3C20B1}" dt="2026-09-21T16:38:10.531" v="323" actId="478"/>
          <ac:grpSpMkLst>
            <pc:docMk/>
            <pc:sldMk cId="3392276106" sldId="395"/>
            <ac:grpSpMk id="15" creationId="{F6275D72-BEC7-EB6E-1B73-110302A95D1C}"/>
          </ac:grpSpMkLst>
        </pc:grpChg>
        <pc:picChg chg="mod">
          <ac:chgData name="Farnen Barroso Vieira - PrestServ" userId="58a7f631-21e1-4db7-8c66-ebf56711c294" providerId="ADAL" clId="{5F13BFB4-DE0F-426B-BE4F-252A9B3C20B1}" dt="2026-09-21T16:39:20.317" v="334" actId="1076"/>
          <ac:picMkLst>
            <pc:docMk/>
            <pc:sldMk cId="3392276106" sldId="395"/>
            <ac:picMk id="14" creationId="{BDC6EBFB-D3C6-6877-B99E-AAC7A9577D77}"/>
          </ac:picMkLst>
        </pc:picChg>
        <pc:cxnChg chg="mod">
          <ac:chgData name="Farnen Barroso Vieira - PrestServ" userId="58a7f631-21e1-4db7-8c66-ebf56711c294" providerId="ADAL" clId="{5F13BFB4-DE0F-426B-BE4F-252A9B3C20B1}" dt="2026-09-21T16:41:15.538" v="346" actId="1076"/>
          <ac:cxnSpMkLst>
            <pc:docMk/>
            <pc:sldMk cId="3392276106" sldId="395"/>
            <ac:cxnSpMk id="16" creationId="{26517048-2CFF-C6F4-60BE-EFEAC7AAD676}"/>
          </ac:cxnSpMkLst>
        </pc:cxnChg>
      </pc:sldChg>
      <pc:sldChg chg="del">
        <pc:chgData name="Farnen Barroso Vieira - PrestServ" userId="58a7f631-21e1-4db7-8c66-ebf56711c294" providerId="ADAL" clId="{5F13BFB4-DE0F-426B-BE4F-252A9B3C20B1}" dt="2026-09-21T16:49:28.605" v="377" actId="2696"/>
        <pc:sldMkLst>
          <pc:docMk/>
          <pc:sldMk cId="881672853" sldId="396"/>
        </pc:sldMkLst>
      </pc:sldChg>
      <pc:sldChg chg="addSp delSp modSp add del mod">
        <pc:chgData name="Farnen Barroso Vieira - PrestServ" userId="58a7f631-21e1-4db7-8c66-ebf56711c294" providerId="ADAL" clId="{5F13BFB4-DE0F-426B-BE4F-252A9B3C20B1}" dt="2026-09-21T15:16:15.139" v="178" actId="2696"/>
        <pc:sldMkLst>
          <pc:docMk/>
          <pc:sldMk cId="1411979701" sldId="2147475577"/>
        </pc:sldMkLst>
        <pc:spChg chg="add del">
          <ac:chgData name="Farnen Barroso Vieira - PrestServ" userId="58a7f631-21e1-4db7-8c66-ebf56711c294" providerId="ADAL" clId="{5F13BFB4-DE0F-426B-BE4F-252A9B3C20B1}" dt="2026-09-21T15:08:44.202" v="146" actId="22"/>
          <ac:spMkLst>
            <pc:docMk/>
            <pc:sldMk cId="1411979701" sldId="2147475577"/>
            <ac:spMk id="5" creationId="{27743F35-9BFC-85F6-6EB0-CB50A18EC22F}"/>
          </ac:spMkLst>
        </pc:spChg>
        <pc:spChg chg="mod">
          <ac:chgData name="Farnen Barroso Vieira - PrestServ" userId="58a7f631-21e1-4db7-8c66-ebf56711c294" providerId="ADAL" clId="{5F13BFB4-DE0F-426B-BE4F-252A9B3C20B1}" dt="2026-09-21T15:06:49.083" v="135"/>
          <ac:spMkLst>
            <pc:docMk/>
            <pc:sldMk cId="1411979701" sldId="2147475577"/>
            <ac:spMk id="11" creationId="{6367AC8D-CE07-E73C-8528-0927D1469066}"/>
          </ac:spMkLst>
        </pc:spChg>
        <pc:spChg chg="add mod">
          <ac:chgData name="Farnen Barroso Vieira - PrestServ" userId="58a7f631-21e1-4db7-8c66-ebf56711c294" providerId="ADAL" clId="{5F13BFB4-DE0F-426B-BE4F-252A9B3C20B1}" dt="2026-09-21T15:09:14.619" v="149" actId="207"/>
          <ac:spMkLst>
            <pc:docMk/>
            <pc:sldMk cId="1411979701" sldId="2147475577"/>
            <ac:spMk id="12" creationId="{9C4C1B01-7C04-CAFF-DA67-C7AE622A2396}"/>
          </ac:spMkLst>
        </pc:spChg>
        <pc:spChg chg="mod">
          <ac:chgData name="Farnen Barroso Vieira - PrestServ" userId="58a7f631-21e1-4db7-8c66-ebf56711c294" providerId="ADAL" clId="{5F13BFB4-DE0F-426B-BE4F-252A9B3C20B1}" dt="2026-09-21T15:07:48.125" v="137" actId="1076"/>
          <ac:spMkLst>
            <pc:docMk/>
            <pc:sldMk cId="1411979701" sldId="2147475577"/>
            <ac:spMk id="14" creationId="{4912E8F3-D3F7-6DBD-8F5D-D6B51A08423B}"/>
          </ac:spMkLst>
        </pc:spChg>
        <pc:spChg chg="mod">
          <ac:chgData name="Farnen Barroso Vieira - PrestServ" userId="58a7f631-21e1-4db7-8c66-ebf56711c294" providerId="ADAL" clId="{5F13BFB4-DE0F-426B-BE4F-252A9B3C20B1}" dt="2026-09-21T15:08:10.792" v="140" actId="1076"/>
          <ac:spMkLst>
            <pc:docMk/>
            <pc:sldMk cId="1411979701" sldId="2147475577"/>
            <ac:spMk id="15" creationId="{0BF4E3D7-FC99-1103-B984-E642B7B36650}"/>
          </ac:spMkLst>
        </pc:spChg>
        <pc:spChg chg="mod">
          <ac:chgData name="Farnen Barroso Vieira - PrestServ" userId="58a7f631-21e1-4db7-8c66-ebf56711c294" providerId="ADAL" clId="{5F13BFB4-DE0F-426B-BE4F-252A9B3C20B1}" dt="2026-09-21T15:07:56.419" v="138" actId="1076"/>
          <ac:spMkLst>
            <pc:docMk/>
            <pc:sldMk cId="1411979701" sldId="2147475577"/>
            <ac:spMk id="16" creationId="{9279F49D-7125-1B8D-5D94-84E35F22D044}"/>
          </ac:spMkLst>
        </pc:spChg>
        <pc:spChg chg="add mod">
          <ac:chgData name="Farnen Barroso Vieira - PrestServ" userId="58a7f631-21e1-4db7-8c66-ebf56711c294" providerId="ADAL" clId="{5F13BFB4-DE0F-426B-BE4F-252A9B3C20B1}" dt="2026-09-21T15:09:48.830" v="151" actId="207"/>
          <ac:spMkLst>
            <pc:docMk/>
            <pc:sldMk cId="1411979701" sldId="2147475577"/>
            <ac:spMk id="19" creationId="{28BD74CF-D4EB-9670-9D8B-0E00B2D4F7F2}"/>
          </ac:spMkLst>
        </pc:spChg>
        <pc:spChg chg="mod">
          <ac:chgData name="Farnen Barroso Vieira - PrestServ" userId="58a7f631-21e1-4db7-8c66-ebf56711c294" providerId="ADAL" clId="{5F13BFB4-DE0F-426B-BE4F-252A9B3C20B1}" dt="2026-09-21T15:08:28.430" v="143" actId="1076"/>
          <ac:spMkLst>
            <pc:docMk/>
            <pc:sldMk cId="1411979701" sldId="2147475577"/>
            <ac:spMk id="22" creationId="{E41B33EA-39D6-833A-FEDC-0D21BB2445D4}"/>
          </ac:spMkLst>
        </pc:spChg>
        <pc:grpChg chg="mod">
          <ac:chgData name="Farnen Barroso Vieira - PrestServ" userId="58a7f631-21e1-4db7-8c66-ebf56711c294" providerId="ADAL" clId="{5F13BFB4-DE0F-426B-BE4F-252A9B3C20B1}" dt="2026-09-21T15:11:20.443" v="152" actId="14100"/>
          <ac:grpSpMkLst>
            <pc:docMk/>
            <pc:sldMk cId="1411979701" sldId="2147475577"/>
            <ac:grpSpMk id="4" creationId="{243A537C-5CE8-1141-E8AD-F16BB2C434FD}"/>
          </ac:grpSpMkLst>
        </pc:grpChg>
        <pc:graphicFrameChg chg="mod">
          <ac:chgData name="Farnen Barroso Vieira - PrestServ" userId="58a7f631-21e1-4db7-8c66-ebf56711c294" providerId="ADAL" clId="{5F13BFB4-DE0F-426B-BE4F-252A9B3C20B1}" dt="2026-09-21T15:08:30.949" v="144" actId="1076"/>
          <ac:graphicFrameMkLst>
            <pc:docMk/>
            <pc:sldMk cId="1411979701" sldId="2147475577"/>
            <ac:graphicFrameMk id="20" creationId="{E1BE7585-196D-2B0A-DA27-E6324E1C115D}"/>
          </ac:graphicFrameMkLst>
        </pc:graphicFrameChg>
        <pc:picChg chg="mod">
          <ac:chgData name="Farnen Barroso Vieira - PrestServ" userId="58a7f631-21e1-4db7-8c66-ebf56711c294" providerId="ADAL" clId="{5F13BFB4-DE0F-426B-BE4F-252A9B3C20B1}" dt="2026-09-21T15:11:41.282" v="154" actId="14100"/>
          <ac:picMkLst>
            <pc:docMk/>
            <pc:sldMk cId="1411979701" sldId="2147475577"/>
            <ac:picMk id="7" creationId="{12F5A246-0AA1-6932-3789-B48926F7C511}"/>
          </ac:picMkLst>
        </pc:picChg>
        <pc:picChg chg="mod">
          <ac:chgData name="Farnen Barroso Vieira - PrestServ" userId="58a7f631-21e1-4db7-8c66-ebf56711c294" providerId="ADAL" clId="{5F13BFB4-DE0F-426B-BE4F-252A9B3C20B1}" dt="2026-09-21T15:08:05.621" v="139" actId="1076"/>
          <ac:picMkLst>
            <pc:docMk/>
            <pc:sldMk cId="1411979701" sldId="2147475577"/>
            <ac:picMk id="17" creationId="{8E5AD026-CA03-610C-1D8F-C681F8573175}"/>
          </ac:picMkLst>
        </pc:picChg>
      </pc:sldChg>
      <pc:sldChg chg="new del">
        <pc:chgData name="Farnen Barroso Vieira - PrestServ" userId="58a7f631-21e1-4db7-8c66-ebf56711c294" providerId="ADAL" clId="{5F13BFB4-DE0F-426B-BE4F-252A9B3C20B1}" dt="2026-09-21T15:15:43.539" v="177" actId="2696"/>
        <pc:sldMkLst>
          <pc:docMk/>
          <pc:sldMk cId="208641815" sldId="2147475578"/>
        </pc:sldMkLst>
      </pc:sldChg>
      <pc:sldChg chg="addSp delSp modSp add mod">
        <pc:chgData name="Farnen Barroso Vieira - PrestServ" userId="58a7f631-21e1-4db7-8c66-ebf56711c294" providerId="ADAL" clId="{5F13BFB4-DE0F-426B-BE4F-252A9B3C20B1}" dt="2026-09-21T19:39:48.150" v="380" actId="6549"/>
        <pc:sldMkLst>
          <pc:docMk/>
          <pc:sldMk cId="1930377822" sldId="2147475579"/>
        </pc:sldMkLst>
        <pc:spChg chg="mod">
          <ac:chgData name="Farnen Barroso Vieira - PrestServ" userId="58a7f631-21e1-4db7-8c66-ebf56711c294" providerId="ADAL" clId="{5F13BFB4-DE0F-426B-BE4F-252A9B3C20B1}" dt="2026-09-21T15:14:35.265" v="175" actId="1076"/>
          <ac:spMkLst>
            <pc:docMk/>
            <pc:sldMk cId="1930377822" sldId="2147475579"/>
            <ac:spMk id="6" creationId="{630A34EE-70FB-FF09-1D09-733514E705E2}"/>
          </ac:spMkLst>
        </pc:spChg>
        <pc:spChg chg="add mod">
          <ac:chgData name="Farnen Barroso Vieira - PrestServ" userId="58a7f631-21e1-4db7-8c66-ebf56711c294" providerId="ADAL" clId="{5F13BFB4-DE0F-426B-BE4F-252A9B3C20B1}" dt="2026-09-21T15:14:14.533" v="172" actId="1076"/>
          <ac:spMkLst>
            <pc:docMk/>
            <pc:sldMk cId="1930377822" sldId="2147475579"/>
            <ac:spMk id="11" creationId="{9F1FED8B-887F-761D-2686-B9F98D25ACFD}"/>
          </ac:spMkLst>
        </pc:spChg>
        <pc:spChg chg="add mod">
          <ac:chgData name="Farnen Barroso Vieira - PrestServ" userId="58a7f631-21e1-4db7-8c66-ebf56711c294" providerId="ADAL" clId="{5F13BFB4-DE0F-426B-BE4F-252A9B3C20B1}" dt="2026-09-21T19:39:48.150" v="380" actId="6549"/>
          <ac:spMkLst>
            <pc:docMk/>
            <pc:sldMk cId="1930377822" sldId="2147475579"/>
            <ac:spMk id="18" creationId="{AC3219EA-EFF0-F0EF-7497-6A650821CD62}"/>
          </ac:spMkLst>
        </pc:spChg>
        <pc:spChg chg="del mod">
          <ac:chgData name="Farnen Barroso Vieira - PrestServ" userId="58a7f631-21e1-4db7-8c66-ebf56711c294" providerId="ADAL" clId="{5F13BFB4-DE0F-426B-BE4F-252A9B3C20B1}" dt="2026-09-21T15:12:31.096" v="159" actId="478"/>
          <ac:spMkLst>
            <pc:docMk/>
            <pc:sldMk cId="1930377822" sldId="2147475579"/>
            <ac:spMk id="21" creationId="{443D11A8-C2F0-B86B-CA40-B5F12863DEEE}"/>
          </ac:spMkLst>
        </pc:spChg>
        <pc:spChg chg="del">
          <ac:chgData name="Farnen Barroso Vieira - PrestServ" userId="58a7f631-21e1-4db7-8c66-ebf56711c294" providerId="ADAL" clId="{5F13BFB4-DE0F-426B-BE4F-252A9B3C20B1}" dt="2026-09-21T15:12:34.396" v="161" actId="478"/>
          <ac:spMkLst>
            <pc:docMk/>
            <pc:sldMk cId="1930377822" sldId="2147475579"/>
            <ac:spMk id="22" creationId="{A0F27C21-97DE-3462-F1A0-AAEEB30E28AB}"/>
          </ac:spMkLst>
        </pc:spChg>
        <pc:spChg chg="add mod">
          <ac:chgData name="Farnen Barroso Vieira - PrestServ" userId="58a7f631-21e1-4db7-8c66-ebf56711c294" providerId="ADAL" clId="{5F13BFB4-DE0F-426B-BE4F-252A9B3C20B1}" dt="2026-09-21T15:14:39.596" v="176" actId="1076"/>
          <ac:spMkLst>
            <pc:docMk/>
            <pc:sldMk cId="1930377822" sldId="2147475579"/>
            <ac:spMk id="25" creationId="{65FB35A9-6959-FB37-5406-771D3247AC5B}"/>
          </ac:spMkLst>
        </pc:spChg>
        <pc:graphicFrameChg chg="del">
          <ac:chgData name="Farnen Barroso Vieira - PrestServ" userId="58a7f631-21e1-4db7-8c66-ebf56711c294" providerId="ADAL" clId="{5F13BFB4-DE0F-426B-BE4F-252A9B3C20B1}" dt="2026-09-21T15:12:25.297" v="157" actId="478"/>
          <ac:graphicFrameMkLst>
            <pc:docMk/>
            <pc:sldMk cId="1930377822" sldId="2147475579"/>
            <ac:graphicFrameMk id="10" creationId="{416A8120-6D42-B653-CC98-44F4279A0850}"/>
          </ac:graphicFrameMkLst>
        </pc:graphicFrameChg>
        <pc:graphicFrameChg chg="add mod">
          <ac:chgData name="Farnen Barroso Vieira - PrestServ" userId="58a7f631-21e1-4db7-8c66-ebf56711c294" providerId="ADAL" clId="{5F13BFB4-DE0F-426B-BE4F-252A9B3C20B1}" dt="2026-09-21T15:14:07.857" v="171" actId="1076"/>
          <ac:graphicFrameMkLst>
            <pc:docMk/>
            <pc:sldMk cId="1930377822" sldId="2147475579"/>
            <ac:graphicFrameMk id="23" creationId="{F22D00E5-5A4C-EB0E-84DB-3336C1A240AE}"/>
          </ac:graphicFrameMkLst>
        </pc:graphicFrameChg>
        <pc:picChg chg="del">
          <ac:chgData name="Farnen Barroso Vieira - PrestServ" userId="58a7f631-21e1-4db7-8c66-ebf56711c294" providerId="ADAL" clId="{5F13BFB4-DE0F-426B-BE4F-252A9B3C20B1}" dt="2026-09-21T15:12:33.158" v="160" actId="478"/>
          <ac:picMkLst>
            <pc:docMk/>
            <pc:sldMk cId="1930377822" sldId="2147475579"/>
            <ac:picMk id="8" creationId="{786CD5F6-6557-D1A0-1C2C-5BAB4E811014}"/>
          </ac:picMkLst>
        </pc:picChg>
        <pc:picChg chg="add mod">
          <ac:chgData name="Farnen Barroso Vieira - PrestServ" userId="58a7f631-21e1-4db7-8c66-ebf56711c294" providerId="ADAL" clId="{5F13BFB4-DE0F-426B-BE4F-252A9B3C20B1}" dt="2026-09-21T15:18:09.326" v="181" actId="1076"/>
          <ac:picMkLst>
            <pc:docMk/>
            <pc:sldMk cId="1930377822" sldId="2147475579"/>
            <ac:picMk id="14" creationId="{32981DCE-B0BC-194F-E272-BAEA9D93CD81}"/>
          </ac:picMkLst>
        </pc:picChg>
        <pc:picChg chg="add del">
          <ac:chgData name="Farnen Barroso Vieira - PrestServ" userId="58a7f631-21e1-4db7-8c66-ebf56711c294" providerId="ADAL" clId="{5F13BFB4-DE0F-426B-BE4F-252A9B3C20B1}" dt="2026-09-21T15:13:38.948" v="168" actId="22"/>
          <ac:picMkLst>
            <pc:docMk/>
            <pc:sldMk cId="1930377822" sldId="2147475579"/>
            <ac:picMk id="16" creationId="{976AB09E-AD5C-5431-269B-C800A39EABB0}"/>
          </ac:picMkLst>
        </pc:picChg>
      </pc:sldChg>
      <pc:sldChg chg="addSp delSp modSp add mod">
        <pc:chgData name="Farnen Barroso Vieira - PrestServ" userId="58a7f631-21e1-4db7-8c66-ebf56711c294" providerId="ADAL" clId="{5F13BFB4-DE0F-426B-BE4F-252A9B3C20B1}" dt="2026-09-21T15:48:53.909" v="227"/>
        <pc:sldMkLst>
          <pc:docMk/>
          <pc:sldMk cId="1034564460" sldId="2147475580"/>
        </pc:sldMkLst>
        <pc:spChg chg="mod">
          <ac:chgData name="Farnen Barroso Vieira - PrestServ" userId="58a7f631-21e1-4db7-8c66-ebf56711c294" providerId="ADAL" clId="{5F13BFB4-DE0F-426B-BE4F-252A9B3C20B1}" dt="2026-09-21T15:37:36.947" v="196" actId="1076"/>
          <ac:spMkLst>
            <pc:docMk/>
            <pc:sldMk cId="1034564460" sldId="2147475580"/>
            <ac:spMk id="17" creationId="{D90A9D69-B492-15BE-2507-1BF7231F392B}"/>
          </ac:spMkLst>
        </pc:spChg>
        <pc:spChg chg="mod">
          <ac:chgData name="Farnen Barroso Vieira - PrestServ" userId="58a7f631-21e1-4db7-8c66-ebf56711c294" providerId="ADAL" clId="{5F13BFB4-DE0F-426B-BE4F-252A9B3C20B1}" dt="2026-09-21T15:37:13.856" v="192" actId="1076"/>
          <ac:spMkLst>
            <pc:docMk/>
            <pc:sldMk cId="1034564460" sldId="2147475580"/>
            <ac:spMk id="19" creationId="{0D0E27E6-076D-3D9D-BD9F-151A44CD6A17}"/>
          </ac:spMkLst>
        </pc:spChg>
        <pc:spChg chg="mod">
          <ac:chgData name="Farnen Barroso Vieira - PrestServ" userId="58a7f631-21e1-4db7-8c66-ebf56711c294" providerId="ADAL" clId="{5F13BFB4-DE0F-426B-BE4F-252A9B3C20B1}" dt="2026-09-21T15:47:06.598" v="217" actId="1076"/>
          <ac:spMkLst>
            <pc:docMk/>
            <pc:sldMk cId="1034564460" sldId="2147475580"/>
            <ac:spMk id="24" creationId="{CD7DDCFC-3AA8-5AC6-D20E-ADD33AEE1DB3}"/>
          </ac:spMkLst>
        </pc:spChg>
        <pc:spChg chg="mod">
          <ac:chgData name="Farnen Barroso Vieira - PrestServ" userId="58a7f631-21e1-4db7-8c66-ebf56711c294" providerId="ADAL" clId="{5F13BFB4-DE0F-426B-BE4F-252A9B3C20B1}" dt="2026-09-21T15:47:15.505" v="219" actId="1076"/>
          <ac:spMkLst>
            <pc:docMk/>
            <pc:sldMk cId="1034564460" sldId="2147475580"/>
            <ac:spMk id="25" creationId="{8E68297D-E816-198F-B06F-E09EE372943B}"/>
          </ac:spMkLst>
        </pc:spChg>
        <pc:graphicFrameChg chg="add mod">
          <ac:chgData name="Farnen Barroso Vieira - PrestServ" userId="58a7f631-21e1-4db7-8c66-ebf56711c294" providerId="ADAL" clId="{5F13BFB4-DE0F-426B-BE4F-252A9B3C20B1}" dt="2026-09-21T15:48:53.909" v="227"/>
          <ac:graphicFrameMkLst>
            <pc:docMk/>
            <pc:sldMk cId="1034564460" sldId="2147475580"/>
            <ac:graphicFrameMk id="9" creationId="{A76308FF-1D27-4176-C784-7BD1E830103C}"/>
          </ac:graphicFrameMkLst>
        </pc:graphicFrameChg>
        <pc:graphicFrameChg chg="del">
          <ac:chgData name="Farnen Barroso Vieira - PrestServ" userId="58a7f631-21e1-4db7-8c66-ebf56711c294" providerId="ADAL" clId="{5F13BFB4-DE0F-426B-BE4F-252A9B3C20B1}" dt="2026-09-21T15:22:21.138" v="184" actId="478"/>
          <ac:graphicFrameMkLst>
            <pc:docMk/>
            <pc:sldMk cId="1034564460" sldId="2147475580"/>
            <ac:graphicFrameMk id="12" creationId="{5B25F7A1-9148-F970-25D0-FB2E9E30BAAD}"/>
          </ac:graphicFrameMkLst>
        </pc:graphicFrameChg>
        <pc:picChg chg="mod">
          <ac:chgData name="Farnen Barroso Vieira - PrestServ" userId="58a7f631-21e1-4db7-8c66-ebf56711c294" providerId="ADAL" clId="{5F13BFB4-DE0F-426B-BE4F-252A9B3C20B1}" dt="2026-09-21T15:37:19.980" v="193" actId="1076"/>
          <ac:picMkLst>
            <pc:docMk/>
            <pc:sldMk cId="1034564460" sldId="2147475580"/>
            <ac:picMk id="11" creationId="{6C7618A8-F4D6-71FC-CEEE-76ABD3BA9C43}"/>
          </ac:picMkLst>
        </pc:picChg>
      </pc:sldChg>
      <pc:sldMasterChg chg="del delSldLayout">
        <pc:chgData name="Farnen Barroso Vieira - PrestServ" userId="58a7f631-21e1-4db7-8c66-ebf56711c294" providerId="ADAL" clId="{5F13BFB4-DE0F-426B-BE4F-252A9B3C20B1}" dt="2026-09-21T15:16:15.139" v="178" actId="2696"/>
        <pc:sldMasterMkLst>
          <pc:docMk/>
          <pc:sldMasterMk cId="3653073886" sldId="2147483660"/>
        </pc:sldMasterMkLst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4176118821" sldId="2147483661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3234044815" sldId="2147483662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1106619142" sldId="2147483663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4082293426" sldId="2147483664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1699685400" sldId="2147483665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2741108507" sldId="2147483666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2057377289" sldId="2147483667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3497627707" sldId="2147483668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444943801" sldId="2147483669"/>
          </pc:sldLayoutMkLst>
        </pc:sldLayoutChg>
        <pc:sldLayoutChg chg="del">
          <pc:chgData name="Farnen Barroso Vieira - PrestServ" userId="58a7f631-21e1-4db7-8c66-ebf56711c294" providerId="ADAL" clId="{5F13BFB4-DE0F-426B-BE4F-252A9B3C20B1}" dt="2026-09-21T15:16:15.139" v="178" actId="2696"/>
          <pc:sldLayoutMkLst>
            <pc:docMk/>
            <pc:sldMasterMk cId="3653073886" sldId="2147483660"/>
            <pc:sldLayoutMk cId="2613580928" sldId="214748367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3F90D-8FD3-4938-AA8F-06C16D112EA6}" type="datetimeFigureOut">
              <a:rPr lang="pt-BR" smtClean="0"/>
              <a:t>21/09/2026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B246D-E74F-4606-AFB0-B61F29A8CC7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8">
            <a:extLst>
              <a:ext uri="{FF2B5EF4-FFF2-40B4-BE49-F238E27FC236}">
                <a16:creationId xmlns:a16="http://schemas.microsoft.com/office/drawing/2014/main" id="{159E3EC0-5C50-D35F-F341-614B82409438}"/>
              </a:ext>
            </a:extLst>
          </p:cNvPr>
          <p:cNvSpPr txBox="1"/>
          <p:nvPr userDrawn="1"/>
        </p:nvSpPr>
        <p:spPr>
          <a:xfrm>
            <a:off x="101601" y="6567662"/>
            <a:ext cx="7907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415">
              <a:defRPr/>
            </a:pPr>
            <a:r>
              <a:rPr lang="pt-BR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AVALIAÇÃO DE DESEMPENHO DE FORNECEDORES – SETEMBRO 24</a:t>
            </a:r>
          </a:p>
        </p:txBody>
      </p:sp>
    </p:spTree>
    <p:extLst>
      <p:ext uri="{BB962C8B-B14F-4D97-AF65-F5344CB8AC3E}">
        <p14:creationId xmlns:p14="http://schemas.microsoft.com/office/powerpoint/2010/main" val="2921539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368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8832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9618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528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313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480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354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851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741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613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5A4219C-F113-EB7B-95B5-30D6D6BA706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57340"/>
            <a:ext cx="4746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008542">
                    <a:alpha val="50000"/>
                  </a:srgbClr>
                </a:solidFill>
                <a:latin typeface="Trebuchet MS" panose="020B0603020202020204" pitchFamily="34" charset="0"/>
              </a:rPr>
              <a:t>INTERNA</a:t>
            </a:r>
          </a:p>
        </p:txBody>
      </p:sp>
    </p:spTree>
    <p:extLst>
      <p:ext uri="{BB962C8B-B14F-4D97-AF65-F5344CB8AC3E}">
        <p14:creationId xmlns:p14="http://schemas.microsoft.com/office/powerpoint/2010/main" val="3152518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package" Target="../embeddings/Microsoft_Excel_Worksheet.xlsx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12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36.png"/><Relationship Id="rId5" Type="http://schemas.openxmlformats.org/officeDocument/2006/relationships/image" Target="../media/image7.svg"/><Relationship Id="rId10" Type="http://schemas.openxmlformats.org/officeDocument/2006/relationships/image" Target="../media/image35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emf"/><Relationship Id="rId4" Type="http://schemas.openxmlformats.org/officeDocument/2006/relationships/package" Target="../embeddings/Microsoft_Excel_Worksheet2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5A93E8FF-400F-4B63-EA88-48F6E27DD2EC}"/>
              </a:ext>
            </a:extLst>
          </p:cNvPr>
          <p:cNvSpPr/>
          <p:nvPr/>
        </p:nvSpPr>
        <p:spPr>
          <a:xfrm>
            <a:off x="0" y="0"/>
            <a:ext cx="12192000" cy="6875689"/>
          </a:xfrm>
          <a:prstGeom prst="rect">
            <a:avLst/>
          </a:prstGeom>
          <a:solidFill>
            <a:srgbClr val="00854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4875A11-5A9A-CFB9-4514-072D11051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3893"/>
            <a:ext cx="3149063" cy="130270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61C1C94-1A4C-3B19-8F7F-8B23557038D2}"/>
              </a:ext>
            </a:extLst>
          </p:cNvPr>
          <p:cNvSpPr txBox="1"/>
          <p:nvPr/>
        </p:nvSpPr>
        <p:spPr>
          <a:xfrm>
            <a:off x="587407" y="2414371"/>
            <a:ext cx="5130555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Desempenho 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de Fornecedores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0" cap="none" spc="0" normalizeH="0" baseline="0" noProof="0" dirty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t-BR" sz="3200" b="1" kern="0" dirty="0">
              <a:solidFill>
                <a:srgbClr val="FDC82F"/>
              </a:solidFill>
              <a:latin typeface="Petrobras Sans" panose="020B0606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t-BR" sz="3200" b="1" kern="0" dirty="0">
              <a:solidFill>
                <a:srgbClr val="FDC82F"/>
              </a:solidFill>
              <a:latin typeface="Petrobras Sans" panose="020B0606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t-BR" sz="3200" b="1" kern="0" dirty="0">
              <a:solidFill>
                <a:srgbClr val="FDC82F"/>
              </a:solidFill>
              <a:latin typeface="Petrobras Sans" panose="020B0606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Setembro/2026</a:t>
            </a:r>
            <a:endParaRPr kumimoji="0" lang="pt-BR" i="0" u="none" strike="noStrike" kern="0" cap="none" spc="0" normalizeH="0" baseline="0" noProof="0" dirty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4A64612-D5DB-3496-4D15-AEE1DB61B7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926" y="6253350"/>
            <a:ext cx="381069" cy="534895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5D458EB8-B8FD-4A90-BF36-FEAE0910DAAA}"/>
              </a:ext>
            </a:extLst>
          </p:cNvPr>
          <p:cNvGrpSpPr/>
          <p:nvPr/>
        </p:nvGrpSpPr>
        <p:grpSpPr>
          <a:xfrm>
            <a:off x="7421069" y="2691921"/>
            <a:ext cx="5130555" cy="4183768"/>
            <a:chOff x="5393659" y="1875780"/>
            <a:chExt cx="4010315" cy="3270256"/>
          </a:xfrm>
        </p:grpSpPr>
        <p:sp>
          <p:nvSpPr>
            <p:cNvPr id="13" name="Forma Livre 7">
              <a:extLst>
                <a:ext uri="{FF2B5EF4-FFF2-40B4-BE49-F238E27FC236}">
                  <a16:creationId xmlns:a16="http://schemas.microsoft.com/office/drawing/2014/main" id="{078DCD43-ABCB-CE2A-CEA3-64E1F54D143F}"/>
                </a:ext>
              </a:extLst>
            </p:cNvPr>
            <p:cNvSpPr/>
            <p:nvPr/>
          </p:nvSpPr>
          <p:spPr>
            <a:xfrm rot="21088199">
              <a:off x="6251089" y="1875780"/>
              <a:ext cx="3152885" cy="3052360"/>
            </a:xfrm>
            <a:custGeom>
              <a:avLst/>
              <a:gdLst>
                <a:gd name="connsiteX0" fmla="*/ 6776228 w 6776228"/>
                <a:gd name="connsiteY0" fmla="*/ 0 h 4589090"/>
                <a:gd name="connsiteX1" fmla="*/ 6776228 w 6776228"/>
                <a:gd name="connsiteY1" fmla="*/ 4569561 h 4589090"/>
                <a:gd name="connsiteX2" fmla="*/ 0 w 6776228"/>
                <a:gd name="connsiteY2" fmla="*/ 4589090 h 4589090"/>
                <a:gd name="connsiteX3" fmla="*/ 962186 w 6776228"/>
                <a:gd name="connsiteY3" fmla="*/ 1663362 h 4589090"/>
                <a:gd name="connsiteX4" fmla="*/ 962804 w 6776228"/>
                <a:gd name="connsiteY4" fmla="*/ 1663276 h 4589090"/>
                <a:gd name="connsiteX5" fmla="*/ 967452 w 6776228"/>
                <a:gd name="connsiteY5" fmla="*/ 1648301 h 4589090"/>
                <a:gd name="connsiteX6" fmla="*/ 1275106 w 6776228"/>
                <a:gd name="connsiteY6" fmla="*/ 1340647 h 4589090"/>
                <a:gd name="connsiteX7" fmla="*/ 1351022 w 6776228"/>
                <a:gd name="connsiteY7" fmla="*/ 1317082 h 4589090"/>
                <a:gd name="connsiteX8" fmla="*/ 1351057 w 6776228"/>
                <a:gd name="connsiteY8" fmla="*/ 1316240 h 4589090"/>
                <a:gd name="connsiteX9" fmla="*/ 1363312 w 6776228"/>
                <a:gd name="connsiteY9" fmla="*/ 1313266 h 4589090"/>
                <a:gd name="connsiteX10" fmla="*/ 1383624 w 6776228"/>
                <a:gd name="connsiteY10" fmla="*/ 1306961 h 4589090"/>
                <a:gd name="connsiteX11" fmla="*/ 1393335 w 6776228"/>
                <a:gd name="connsiteY11" fmla="*/ 1305982 h 4589090"/>
                <a:gd name="connsiteX0" fmla="*/ 6776228 w 6776228"/>
                <a:gd name="connsiteY0" fmla="*/ 0 h 4589090"/>
                <a:gd name="connsiteX1" fmla="*/ 0 w 6776228"/>
                <a:gd name="connsiteY1" fmla="*/ 4589090 h 4589090"/>
                <a:gd name="connsiteX2" fmla="*/ 962186 w 6776228"/>
                <a:gd name="connsiteY2" fmla="*/ 1663362 h 4589090"/>
                <a:gd name="connsiteX3" fmla="*/ 962804 w 6776228"/>
                <a:gd name="connsiteY3" fmla="*/ 1663276 h 4589090"/>
                <a:gd name="connsiteX4" fmla="*/ 967452 w 6776228"/>
                <a:gd name="connsiteY4" fmla="*/ 1648301 h 4589090"/>
                <a:gd name="connsiteX5" fmla="*/ 1275106 w 6776228"/>
                <a:gd name="connsiteY5" fmla="*/ 1340647 h 4589090"/>
                <a:gd name="connsiteX6" fmla="*/ 1351022 w 6776228"/>
                <a:gd name="connsiteY6" fmla="*/ 1317082 h 4589090"/>
                <a:gd name="connsiteX7" fmla="*/ 1351057 w 6776228"/>
                <a:gd name="connsiteY7" fmla="*/ 1316240 h 4589090"/>
                <a:gd name="connsiteX8" fmla="*/ 1363312 w 6776228"/>
                <a:gd name="connsiteY8" fmla="*/ 1313266 h 4589090"/>
                <a:gd name="connsiteX9" fmla="*/ 1383624 w 6776228"/>
                <a:gd name="connsiteY9" fmla="*/ 1306961 h 4589090"/>
                <a:gd name="connsiteX10" fmla="*/ 1393335 w 6776228"/>
                <a:gd name="connsiteY10" fmla="*/ 1305982 h 4589090"/>
                <a:gd name="connsiteX11" fmla="*/ 6776228 w 6776228"/>
                <a:gd name="connsiteY11" fmla="*/ 0 h 4589090"/>
                <a:gd name="connsiteX0" fmla="*/ 6776228 w 6776228"/>
                <a:gd name="connsiteY0" fmla="*/ 0 h 4589090"/>
                <a:gd name="connsiteX1" fmla="*/ 4287369 w 6776228"/>
                <a:gd name="connsiteY1" fmla="*/ 1695296 h 4589090"/>
                <a:gd name="connsiteX2" fmla="*/ 0 w 6776228"/>
                <a:gd name="connsiteY2" fmla="*/ 4589090 h 4589090"/>
                <a:gd name="connsiteX3" fmla="*/ 962186 w 6776228"/>
                <a:gd name="connsiteY3" fmla="*/ 1663362 h 4589090"/>
                <a:gd name="connsiteX4" fmla="*/ 962804 w 6776228"/>
                <a:gd name="connsiteY4" fmla="*/ 1663276 h 4589090"/>
                <a:gd name="connsiteX5" fmla="*/ 967452 w 6776228"/>
                <a:gd name="connsiteY5" fmla="*/ 1648301 h 4589090"/>
                <a:gd name="connsiteX6" fmla="*/ 1275106 w 6776228"/>
                <a:gd name="connsiteY6" fmla="*/ 1340647 h 4589090"/>
                <a:gd name="connsiteX7" fmla="*/ 1351022 w 6776228"/>
                <a:gd name="connsiteY7" fmla="*/ 1317082 h 4589090"/>
                <a:gd name="connsiteX8" fmla="*/ 1351057 w 6776228"/>
                <a:gd name="connsiteY8" fmla="*/ 1316240 h 4589090"/>
                <a:gd name="connsiteX9" fmla="*/ 1363312 w 6776228"/>
                <a:gd name="connsiteY9" fmla="*/ 1313266 h 4589090"/>
                <a:gd name="connsiteX10" fmla="*/ 1383624 w 6776228"/>
                <a:gd name="connsiteY10" fmla="*/ 1306961 h 4589090"/>
                <a:gd name="connsiteX11" fmla="*/ 1393335 w 6776228"/>
                <a:gd name="connsiteY11" fmla="*/ 1305982 h 4589090"/>
                <a:gd name="connsiteX12" fmla="*/ 6776228 w 6776228"/>
                <a:gd name="connsiteY12" fmla="*/ 0 h 4589090"/>
                <a:gd name="connsiteX0" fmla="*/ 4287369 w 6776228"/>
                <a:gd name="connsiteY0" fmla="*/ 1695296 h 4589090"/>
                <a:gd name="connsiteX1" fmla="*/ 0 w 6776228"/>
                <a:gd name="connsiteY1" fmla="*/ 4589090 h 4589090"/>
                <a:gd name="connsiteX2" fmla="*/ 962186 w 6776228"/>
                <a:gd name="connsiteY2" fmla="*/ 1663362 h 4589090"/>
                <a:gd name="connsiteX3" fmla="*/ 962804 w 6776228"/>
                <a:gd name="connsiteY3" fmla="*/ 1663276 h 4589090"/>
                <a:gd name="connsiteX4" fmla="*/ 967452 w 6776228"/>
                <a:gd name="connsiteY4" fmla="*/ 1648301 h 4589090"/>
                <a:gd name="connsiteX5" fmla="*/ 1275106 w 6776228"/>
                <a:gd name="connsiteY5" fmla="*/ 1340647 h 4589090"/>
                <a:gd name="connsiteX6" fmla="*/ 1351022 w 6776228"/>
                <a:gd name="connsiteY6" fmla="*/ 1317082 h 4589090"/>
                <a:gd name="connsiteX7" fmla="*/ 1351057 w 6776228"/>
                <a:gd name="connsiteY7" fmla="*/ 1316240 h 4589090"/>
                <a:gd name="connsiteX8" fmla="*/ 1363312 w 6776228"/>
                <a:gd name="connsiteY8" fmla="*/ 1313266 h 4589090"/>
                <a:gd name="connsiteX9" fmla="*/ 1383624 w 6776228"/>
                <a:gd name="connsiteY9" fmla="*/ 1306961 h 4589090"/>
                <a:gd name="connsiteX10" fmla="*/ 1393335 w 6776228"/>
                <a:gd name="connsiteY10" fmla="*/ 1305982 h 4589090"/>
                <a:gd name="connsiteX11" fmla="*/ 6776228 w 6776228"/>
                <a:gd name="connsiteY11" fmla="*/ 0 h 4589090"/>
                <a:gd name="connsiteX12" fmla="*/ 4476468 w 6776228"/>
                <a:gd name="connsiteY12" fmla="*/ 1884395 h 4589090"/>
                <a:gd name="connsiteX0" fmla="*/ 4287369 w 6776228"/>
                <a:gd name="connsiteY0" fmla="*/ 1695296 h 4589090"/>
                <a:gd name="connsiteX1" fmla="*/ 0 w 6776228"/>
                <a:gd name="connsiteY1" fmla="*/ 4589090 h 4589090"/>
                <a:gd name="connsiteX2" fmla="*/ 962186 w 6776228"/>
                <a:gd name="connsiteY2" fmla="*/ 1663362 h 4589090"/>
                <a:gd name="connsiteX3" fmla="*/ 962804 w 6776228"/>
                <a:gd name="connsiteY3" fmla="*/ 1663276 h 4589090"/>
                <a:gd name="connsiteX4" fmla="*/ 967452 w 6776228"/>
                <a:gd name="connsiteY4" fmla="*/ 1648301 h 4589090"/>
                <a:gd name="connsiteX5" fmla="*/ 1275106 w 6776228"/>
                <a:gd name="connsiteY5" fmla="*/ 1340647 h 4589090"/>
                <a:gd name="connsiteX6" fmla="*/ 1351022 w 6776228"/>
                <a:gd name="connsiteY6" fmla="*/ 1317082 h 4589090"/>
                <a:gd name="connsiteX7" fmla="*/ 1351057 w 6776228"/>
                <a:gd name="connsiteY7" fmla="*/ 1316240 h 4589090"/>
                <a:gd name="connsiteX8" fmla="*/ 1363312 w 6776228"/>
                <a:gd name="connsiteY8" fmla="*/ 1313266 h 4589090"/>
                <a:gd name="connsiteX9" fmla="*/ 1383624 w 6776228"/>
                <a:gd name="connsiteY9" fmla="*/ 1306961 h 4589090"/>
                <a:gd name="connsiteX10" fmla="*/ 1393335 w 6776228"/>
                <a:gd name="connsiteY10" fmla="*/ 1305982 h 4589090"/>
                <a:gd name="connsiteX11" fmla="*/ 6776228 w 6776228"/>
                <a:gd name="connsiteY11" fmla="*/ 0 h 4589090"/>
                <a:gd name="connsiteX12" fmla="*/ 5119792 w 6776228"/>
                <a:gd name="connsiteY12" fmla="*/ 2020857 h 4589090"/>
                <a:gd name="connsiteX0" fmla="*/ 4287369 w 6776228"/>
                <a:gd name="connsiteY0" fmla="*/ 1695296 h 4589090"/>
                <a:gd name="connsiteX1" fmla="*/ 0 w 6776228"/>
                <a:gd name="connsiteY1" fmla="*/ 4589090 h 4589090"/>
                <a:gd name="connsiteX2" fmla="*/ 962186 w 6776228"/>
                <a:gd name="connsiteY2" fmla="*/ 1663362 h 4589090"/>
                <a:gd name="connsiteX3" fmla="*/ 962804 w 6776228"/>
                <a:gd name="connsiteY3" fmla="*/ 1663276 h 4589090"/>
                <a:gd name="connsiteX4" fmla="*/ 967452 w 6776228"/>
                <a:gd name="connsiteY4" fmla="*/ 1648301 h 4589090"/>
                <a:gd name="connsiteX5" fmla="*/ 1275106 w 6776228"/>
                <a:gd name="connsiteY5" fmla="*/ 1340647 h 4589090"/>
                <a:gd name="connsiteX6" fmla="*/ 1351022 w 6776228"/>
                <a:gd name="connsiteY6" fmla="*/ 1317082 h 4589090"/>
                <a:gd name="connsiteX7" fmla="*/ 1351057 w 6776228"/>
                <a:gd name="connsiteY7" fmla="*/ 1316240 h 4589090"/>
                <a:gd name="connsiteX8" fmla="*/ 1363312 w 6776228"/>
                <a:gd name="connsiteY8" fmla="*/ 1313266 h 4589090"/>
                <a:gd name="connsiteX9" fmla="*/ 1383624 w 6776228"/>
                <a:gd name="connsiteY9" fmla="*/ 1306961 h 4589090"/>
                <a:gd name="connsiteX10" fmla="*/ 1393335 w 6776228"/>
                <a:gd name="connsiteY10" fmla="*/ 1305982 h 4589090"/>
                <a:gd name="connsiteX11" fmla="*/ 6776228 w 6776228"/>
                <a:gd name="connsiteY11" fmla="*/ 0 h 4589090"/>
                <a:gd name="connsiteX0" fmla="*/ 0 w 6776228"/>
                <a:gd name="connsiteY0" fmla="*/ 4589090 h 4589090"/>
                <a:gd name="connsiteX1" fmla="*/ 962186 w 6776228"/>
                <a:gd name="connsiteY1" fmla="*/ 1663362 h 4589090"/>
                <a:gd name="connsiteX2" fmla="*/ 962804 w 6776228"/>
                <a:gd name="connsiteY2" fmla="*/ 1663276 h 4589090"/>
                <a:gd name="connsiteX3" fmla="*/ 967452 w 6776228"/>
                <a:gd name="connsiteY3" fmla="*/ 1648301 h 4589090"/>
                <a:gd name="connsiteX4" fmla="*/ 1275106 w 6776228"/>
                <a:gd name="connsiteY4" fmla="*/ 1340647 h 4589090"/>
                <a:gd name="connsiteX5" fmla="*/ 1351022 w 6776228"/>
                <a:gd name="connsiteY5" fmla="*/ 1317082 h 4589090"/>
                <a:gd name="connsiteX6" fmla="*/ 1351057 w 6776228"/>
                <a:gd name="connsiteY6" fmla="*/ 1316240 h 4589090"/>
                <a:gd name="connsiteX7" fmla="*/ 1363312 w 6776228"/>
                <a:gd name="connsiteY7" fmla="*/ 1313266 h 4589090"/>
                <a:gd name="connsiteX8" fmla="*/ 1383624 w 6776228"/>
                <a:gd name="connsiteY8" fmla="*/ 1306961 h 4589090"/>
                <a:gd name="connsiteX9" fmla="*/ 1393335 w 6776228"/>
                <a:gd name="connsiteY9" fmla="*/ 1305982 h 4589090"/>
                <a:gd name="connsiteX10" fmla="*/ 6776228 w 6776228"/>
                <a:gd name="connsiteY10" fmla="*/ 0 h 4589090"/>
                <a:gd name="connsiteX0" fmla="*/ -1 w 7408285"/>
                <a:gd name="connsiteY0" fmla="*/ 6508404 h 6508403"/>
                <a:gd name="connsiteX1" fmla="*/ 1594243 w 7408285"/>
                <a:gd name="connsiteY1" fmla="*/ 1663362 h 6508403"/>
                <a:gd name="connsiteX2" fmla="*/ 1594861 w 7408285"/>
                <a:gd name="connsiteY2" fmla="*/ 1663276 h 6508403"/>
                <a:gd name="connsiteX3" fmla="*/ 1599509 w 7408285"/>
                <a:gd name="connsiteY3" fmla="*/ 1648301 h 6508403"/>
                <a:gd name="connsiteX4" fmla="*/ 1907163 w 7408285"/>
                <a:gd name="connsiteY4" fmla="*/ 1340647 h 6508403"/>
                <a:gd name="connsiteX5" fmla="*/ 1983079 w 7408285"/>
                <a:gd name="connsiteY5" fmla="*/ 1317082 h 6508403"/>
                <a:gd name="connsiteX6" fmla="*/ 1983114 w 7408285"/>
                <a:gd name="connsiteY6" fmla="*/ 1316240 h 6508403"/>
                <a:gd name="connsiteX7" fmla="*/ 1995369 w 7408285"/>
                <a:gd name="connsiteY7" fmla="*/ 1313266 h 6508403"/>
                <a:gd name="connsiteX8" fmla="*/ 2015681 w 7408285"/>
                <a:gd name="connsiteY8" fmla="*/ 1306961 h 6508403"/>
                <a:gd name="connsiteX9" fmla="*/ 2025392 w 7408285"/>
                <a:gd name="connsiteY9" fmla="*/ 1305982 h 6508403"/>
                <a:gd name="connsiteX10" fmla="*/ 7408285 w 7408285"/>
                <a:gd name="connsiteY10" fmla="*/ 0 h 6508403"/>
                <a:gd name="connsiteX0" fmla="*/ -1 w 7274266"/>
                <a:gd name="connsiteY0" fmla="*/ 6464767 h 6464766"/>
                <a:gd name="connsiteX1" fmla="*/ 1594243 w 7274266"/>
                <a:gd name="connsiteY1" fmla="*/ 1619725 h 6464766"/>
                <a:gd name="connsiteX2" fmla="*/ 1594861 w 7274266"/>
                <a:gd name="connsiteY2" fmla="*/ 1619639 h 6464766"/>
                <a:gd name="connsiteX3" fmla="*/ 1599509 w 7274266"/>
                <a:gd name="connsiteY3" fmla="*/ 1604664 h 6464766"/>
                <a:gd name="connsiteX4" fmla="*/ 1907163 w 7274266"/>
                <a:gd name="connsiteY4" fmla="*/ 1297010 h 6464766"/>
                <a:gd name="connsiteX5" fmla="*/ 1983079 w 7274266"/>
                <a:gd name="connsiteY5" fmla="*/ 1273445 h 6464766"/>
                <a:gd name="connsiteX6" fmla="*/ 1983114 w 7274266"/>
                <a:gd name="connsiteY6" fmla="*/ 1272603 h 6464766"/>
                <a:gd name="connsiteX7" fmla="*/ 1995369 w 7274266"/>
                <a:gd name="connsiteY7" fmla="*/ 1269629 h 6464766"/>
                <a:gd name="connsiteX8" fmla="*/ 2015681 w 7274266"/>
                <a:gd name="connsiteY8" fmla="*/ 1263324 h 6464766"/>
                <a:gd name="connsiteX9" fmla="*/ 2025392 w 7274266"/>
                <a:gd name="connsiteY9" fmla="*/ 1262345 h 6464766"/>
                <a:gd name="connsiteX10" fmla="*/ 7274265 w 7274266"/>
                <a:gd name="connsiteY10" fmla="*/ 1 h 6464766"/>
                <a:gd name="connsiteX0" fmla="*/ 0 w 7557561"/>
                <a:gd name="connsiteY0" fmla="*/ 7316601 h 7316601"/>
                <a:gd name="connsiteX1" fmla="*/ 1877538 w 7557561"/>
                <a:gd name="connsiteY1" fmla="*/ 1619725 h 7316601"/>
                <a:gd name="connsiteX2" fmla="*/ 1878156 w 7557561"/>
                <a:gd name="connsiteY2" fmla="*/ 1619639 h 7316601"/>
                <a:gd name="connsiteX3" fmla="*/ 1882804 w 7557561"/>
                <a:gd name="connsiteY3" fmla="*/ 1604664 h 7316601"/>
                <a:gd name="connsiteX4" fmla="*/ 2190458 w 7557561"/>
                <a:gd name="connsiteY4" fmla="*/ 1297010 h 7316601"/>
                <a:gd name="connsiteX5" fmla="*/ 2266374 w 7557561"/>
                <a:gd name="connsiteY5" fmla="*/ 1273445 h 7316601"/>
                <a:gd name="connsiteX6" fmla="*/ 2266409 w 7557561"/>
                <a:gd name="connsiteY6" fmla="*/ 1272603 h 7316601"/>
                <a:gd name="connsiteX7" fmla="*/ 2278664 w 7557561"/>
                <a:gd name="connsiteY7" fmla="*/ 1269629 h 7316601"/>
                <a:gd name="connsiteX8" fmla="*/ 2298976 w 7557561"/>
                <a:gd name="connsiteY8" fmla="*/ 1263324 h 7316601"/>
                <a:gd name="connsiteX9" fmla="*/ 2308687 w 7557561"/>
                <a:gd name="connsiteY9" fmla="*/ 1262345 h 7316601"/>
                <a:gd name="connsiteX10" fmla="*/ 7557560 w 7557561"/>
                <a:gd name="connsiteY10" fmla="*/ 1 h 7316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557561" h="7316601">
                  <a:moveTo>
                    <a:pt x="0" y="7316601"/>
                  </a:moveTo>
                  <a:lnTo>
                    <a:pt x="1877538" y="1619725"/>
                  </a:lnTo>
                  <a:lnTo>
                    <a:pt x="1878156" y="1619639"/>
                  </a:lnTo>
                  <a:lnTo>
                    <a:pt x="1882804" y="1604664"/>
                  </a:lnTo>
                  <a:cubicBezTo>
                    <a:pt x="1941312" y="1466335"/>
                    <a:pt x="2052129" y="1355518"/>
                    <a:pt x="2190458" y="1297010"/>
                  </a:cubicBezTo>
                  <a:lnTo>
                    <a:pt x="2266374" y="1273445"/>
                  </a:lnTo>
                  <a:cubicBezTo>
                    <a:pt x="2266386" y="1273164"/>
                    <a:pt x="2266397" y="1272884"/>
                    <a:pt x="2266409" y="1272603"/>
                  </a:cubicBezTo>
                  <a:lnTo>
                    <a:pt x="2278664" y="1269629"/>
                  </a:lnTo>
                  <a:lnTo>
                    <a:pt x="2298976" y="1263324"/>
                  </a:lnTo>
                  <a:lnTo>
                    <a:pt x="2308687" y="1262345"/>
                  </a:lnTo>
                  <a:lnTo>
                    <a:pt x="7557560" y="1"/>
                  </a:ln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  <p:sp>
          <p:nvSpPr>
            <p:cNvPr id="14" name="Forma Livre 8">
              <a:extLst>
                <a:ext uri="{FF2B5EF4-FFF2-40B4-BE49-F238E27FC236}">
                  <a16:creationId xmlns:a16="http://schemas.microsoft.com/office/drawing/2014/main" id="{80DE72FB-D21A-78B6-5771-D18952A2FB0D}"/>
                </a:ext>
              </a:extLst>
            </p:cNvPr>
            <p:cNvSpPr/>
            <p:nvPr/>
          </p:nvSpPr>
          <p:spPr>
            <a:xfrm>
              <a:off x="5393659" y="2484911"/>
              <a:ext cx="3753515" cy="2661125"/>
            </a:xfrm>
            <a:custGeom>
              <a:avLst/>
              <a:gdLst>
                <a:gd name="connsiteX0" fmla="*/ 0 w 2163250"/>
                <a:gd name="connsiteY0" fmla="*/ 1668691 h 1668691"/>
                <a:gd name="connsiteX1" fmla="*/ 195689 w 2163250"/>
                <a:gd name="connsiteY1" fmla="*/ 1195480 h 1668691"/>
                <a:gd name="connsiteX2" fmla="*/ 338008 w 2163250"/>
                <a:gd name="connsiteY2" fmla="*/ 1038929 h 1668691"/>
                <a:gd name="connsiteX3" fmla="*/ 1835916 w 2163250"/>
                <a:gd name="connsiteY3" fmla="*/ 110297 h 1668691"/>
                <a:gd name="connsiteX4" fmla="*/ 2163250 w 2163250"/>
                <a:gd name="connsiteY4" fmla="*/ 0 h 1668691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35916 w 3458353"/>
                <a:gd name="connsiteY3" fmla="*/ 377145 h 1935539"/>
                <a:gd name="connsiteX4" fmla="*/ 3458353 w 3458353"/>
                <a:gd name="connsiteY4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2291337 w 3458353"/>
                <a:gd name="connsiteY3" fmla="*/ 245500 h 1935539"/>
                <a:gd name="connsiteX4" fmla="*/ 3458353 w 3458353"/>
                <a:gd name="connsiteY4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96401 w 3458353"/>
                <a:gd name="connsiteY3" fmla="*/ 462537 h 1935539"/>
                <a:gd name="connsiteX4" fmla="*/ 2291337 w 3458353"/>
                <a:gd name="connsiteY4" fmla="*/ 245500 h 1935539"/>
                <a:gd name="connsiteX5" fmla="*/ 3458353 w 3458353"/>
                <a:gd name="connsiteY5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28800 w 3458353"/>
                <a:gd name="connsiteY3" fmla="*/ 387819 h 1935539"/>
                <a:gd name="connsiteX4" fmla="*/ 2291337 w 3458353"/>
                <a:gd name="connsiteY4" fmla="*/ 245500 h 1935539"/>
                <a:gd name="connsiteX5" fmla="*/ 3458353 w 3458353"/>
                <a:gd name="connsiteY5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28800 w 3458353"/>
                <a:gd name="connsiteY3" fmla="*/ 387819 h 1935539"/>
                <a:gd name="connsiteX4" fmla="*/ 2291337 w 3458353"/>
                <a:gd name="connsiteY4" fmla="*/ 245500 h 1935539"/>
                <a:gd name="connsiteX5" fmla="*/ 3458353 w 3458353"/>
                <a:gd name="connsiteY5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28800 w 3458353"/>
                <a:gd name="connsiteY3" fmla="*/ 387819 h 1935539"/>
                <a:gd name="connsiteX4" fmla="*/ 2291337 w 3458353"/>
                <a:gd name="connsiteY4" fmla="*/ 245500 h 1935539"/>
                <a:gd name="connsiteX5" fmla="*/ 3458353 w 3458353"/>
                <a:gd name="connsiteY5" fmla="*/ 0 h 1935539"/>
                <a:gd name="connsiteX0" fmla="*/ 0 w 3458353"/>
                <a:gd name="connsiteY0" fmla="*/ 1935539 h 1935539"/>
                <a:gd name="connsiteX1" fmla="*/ 195689 w 3458353"/>
                <a:gd name="connsiteY1" fmla="*/ 1462328 h 1935539"/>
                <a:gd name="connsiteX2" fmla="*/ 338008 w 3458353"/>
                <a:gd name="connsiteY2" fmla="*/ 1305777 h 1935539"/>
                <a:gd name="connsiteX3" fmla="*/ 1828800 w 3458353"/>
                <a:gd name="connsiteY3" fmla="*/ 387819 h 1935539"/>
                <a:gd name="connsiteX4" fmla="*/ 2291337 w 3458353"/>
                <a:gd name="connsiteY4" fmla="*/ 245500 h 1935539"/>
                <a:gd name="connsiteX5" fmla="*/ 3458353 w 3458353"/>
                <a:gd name="connsiteY5" fmla="*/ 0 h 1935539"/>
                <a:gd name="connsiteX0" fmla="*/ 0 w 3703853"/>
                <a:gd name="connsiteY0" fmla="*/ 2554627 h 2554627"/>
                <a:gd name="connsiteX1" fmla="*/ 441189 w 3703853"/>
                <a:gd name="connsiteY1" fmla="*/ 1462328 h 2554627"/>
                <a:gd name="connsiteX2" fmla="*/ 583508 w 3703853"/>
                <a:gd name="connsiteY2" fmla="*/ 1305777 h 2554627"/>
                <a:gd name="connsiteX3" fmla="*/ 2074300 w 3703853"/>
                <a:gd name="connsiteY3" fmla="*/ 387819 h 2554627"/>
                <a:gd name="connsiteX4" fmla="*/ 2536837 w 3703853"/>
                <a:gd name="connsiteY4" fmla="*/ 245500 h 2554627"/>
                <a:gd name="connsiteX5" fmla="*/ 3703853 w 3703853"/>
                <a:gd name="connsiteY5" fmla="*/ 0 h 2554627"/>
                <a:gd name="connsiteX0" fmla="*/ 0 w 3703853"/>
                <a:gd name="connsiteY0" fmla="*/ 2554627 h 2554627"/>
                <a:gd name="connsiteX1" fmla="*/ 441189 w 3703853"/>
                <a:gd name="connsiteY1" fmla="*/ 1462328 h 2554627"/>
                <a:gd name="connsiteX2" fmla="*/ 583508 w 3703853"/>
                <a:gd name="connsiteY2" fmla="*/ 1305777 h 2554627"/>
                <a:gd name="connsiteX3" fmla="*/ 2074300 w 3703853"/>
                <a:gd name="connsiteY3" fmla="*/ 387819 h 2554627"/>
                <a:gd name="connsiteX4" fmla="*/ 2536837 w 3703853"/>
                <a:gd name="connsiteY4" fmla="*/ 245500 h 2554627"/>
                <a:gd name="connsiteX5" fmla="*/ 3703853 w 3703853"/>
                <a:gd name="connsiteY5" fmla="*/ 0 h 2554627"/>
                <a:gd name="connsiteX0" fmla="*/ 0 w 3703853"/>
                <a:gd name="connsiteY0" fmla="*/ 2554627 h 2554627"/>
                <a:gd name="connsiteX1" fmla="*/ 441189 w 3703853"/>
                <a:gd name="connsiteY1" fmla="*/ 1462328 h 2554627"/>
                <a:gd name="connsiteX2" fmla="*/ 583508 w 3703853"/>
                <a:gd name="connsiteY2" fmla="*/ 1305777 h 2554627"/>
                <a:gd name="connsiteX3" fmla="*/ 2074300 w 3703853"/>
                <a:gd name="connsiteY3" fmla="*/ 387819 h 2554627"/>
                <a:gd name="connsiteX4" fmla="*/ 2536837 w 3703853"/>
                <a:gd name="connsiteY4" fmla="*/ 245500 h 2554627"/>
                <a:gd name="connsiteX5" fmla="*/ 3703853 w 3703853"/>
                <a:gd name="connsiteY5" fmla="*/ 0 h 2554627"/>
                <a:gd name="connsiteX0" fmla="*/ 0 w 3703853"/>
                <a:gd name="connsiteY0" fmla="*/ 2554627 h 2554627"/>
                <a:gd name="connsiteX1" fmla="*/ 441189 w 3703853"/>
                <a:gd name="connsiteY1" fmla="*/ 1462328 h 2554627"/>
                <a:gd name="connsiteX2" fmla="*/ 583508 w 3703853"/>
                <a:gd name="connsiteY2" fmla="*/ 1305777 h 2554627"/>
                <a:gd name="connsiteX3" fmla="*/ 2074300 w 3703853"/>
                <a:gd name="connsiteY3" fmla="*/ 387819 h 2554627"/>
                <a:gd name="connsiteX4" fmla="*/ 2536837 w 3703853"/>
                <a:gd name="connsiteY4" fmla="*/ 245500 h 2554627"/>
                <a:gd name="connsiteX5" fmla="*/ 3703853 w 3703853"/>
                <a:gd name="connsiteY5" fmla="*/ 0 h 2554627"/>
                <a:gd name="connsiteX0" fmla="*/ 0 w 3703853"/>
                <a:gd name="connsiteY0" fmla="*/ 2554627 h 2554627"/>
                <a:gd name="connsiteX1" fmla="*/ 441189 w 3703853"/>
                <a:gd name="connsiteY1" fmla="*/ 1462328 h 2554627"/>
                <a:gd name="connsiteX2" fmla="*/ 583508 w 3703853"/>
                <a:gd name="connsiteY2" fmla="*/ 1305777 h 2554627"/>
                <a:gd name="connsiteX3" fmla="*/ 2074300 w 3703853"/>
                <a:gd name="connsiteY3" fmla="*/ 387819 h 2554627"/>
                <a:gd name="connsiteX4" fmla="*/ 2536837 w 3703853"/>
                <a:gd name="connsiteY4" fmla="*/ 245500 h 2554627"/>
                <a:gd name="connsiteX5" fmla="*/ 3703853 w 3703853"/>
                <a:gd name="connsiteY5" fmla="*/ 0 h 2554627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74300 w 4183356"/>
                <a:gd name="connsiteY3" fmla="*/ 499331 h 2666139"/>
                <a:gd name="connsiteX4" fmla="*/ 2536837 w 4183356"/>
                <a:gd name="connsiteY4" fmla="*/ 3570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74300 w 4183356"/>
                <a:gd name="connsiteY3" fmla="*/ 499331 h 2666139"/>
                <a:gd name="connsiteX4" fmla="*/ 2536837 w 4183356"/>
                <a:gd name="connsiteY4" fmla="*/ 3570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536837 w 4183356"/>
                <a:gd name="connsiteY4" fmla="*/ 3570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183356"/>
                <a:gd name="connsiteY0" fmla="*/ 2666139 h 2666139"/>
                <a:gd name="connsiteX1" fmla="*/ 441189 w 4183356"/>
                <a:gd name="connsiteY1" fmla="*/ 1573840 h 2666139"/>
                <a:gd name="connsiteX2" fmla="*/ 583508 w 4183356"/>
                <a:gd name="connsiteY2" fmla="*/ 1417289 h 2666139"/>
                <a:gd name="connsiteX3" fmla="*/ 2052075 w 4183356"/>
                <a:gd name="connsiteY3" fmla="*/ 502506 h 2666139"/>
                <a:gd name="connsiteX4" fmla="*/ 2355862 w 4183356"/>
                <a:gd name="connsiteY4" fmla="*/ 395112 h 2666139"/>
                <a:gd name="connsiteX5" fmla="*/ 4183356 w 4183356"/>
                <a:gd name="connsiteY5" fmla="*/ 0 h 2666139"/>
                <a:gd name="connsiteX0" fmla="*/ 0 w 4350706"/>
                <a:gd name="connsiteY0" fmla="*/ 3084514 h 3084514"/>
                <a:gd name="connsiteX1" fmla="*/ 608539 w 4350706"/>
                <a:gd name="connsiteY1" fmla="*/ 1573840 h 3084514"/>
                <a:gd name="connsiteX2" fmla="*/ 750858 w 4350706"/>
                <a:gd name="connsiteY2" fmla="*/ 1417289 h 3084514"/>
                <a:gd name="connsiteX3" fmla="*/ 2219425 w 4350706"/>
                <a:gd name="connsiteY3" fmla="*/ 502506 h 3084514"/>
                <a:gd name="connsiteX4" fmla="*/ 2523212 w 4350706"/>
                <a:gd name="connsiteY4" fmla="*/ 395112 h 3084514"/>
                <a:gd name="connsiteX5" fmla="*/ 4350706 w 4350706"/>
                <a:gd name="connsiteY5" fmla="*/ 0 h 308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350706" h="3084514">
                  <a:moveTo>
                    <a:pt x="0" y="3084514"/>
                  </a:moveTo>
                  <a:lnTo>
                    <a:pt x="608539" y="1573840"/>
                  </a:lnTo>
                  <a:cubicBezTo>
                    <a:pt x="655979" y="1496750"/>
                    <a:pt x="703418" y="1455241"/>
                    <a:pt x="750858" y="1417289"/>
                  </a:cubicBezTo>
                  <a:lnTo>
                    <a:pt x="2219425" y="502506"/>
                  </a:lnTo>
                  <a:cubicBezTo>
                    <a:pt x="2366488" y="430271"/>
                    <a:pt x="2390381" y="424762"/>
                    <a:pt x="2523212" y="395112"/>
                  </a:cubicBezTo>
                  <a:lnTo>
                    <a:pt x="4350706" y="0"/>
                  </a:lnTo>
                </a:path>
              </a:pathLst>
            </a:cu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263853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ÍNDICE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27C2623-D33E-1760-4071-0035A76CE7B1}"/>
              </a:ext>
            </a:extLst>
          </p:cNvPr>
          <p:cNvSpPr txBox="1"/>
          <p:nvPr/>
        </p:nvSpPr>
        <p:spPr>
          <a:xfrm>
            <a:off x="101601" y="6567662"/>
            <a:ext cx="790764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914415">
              <a:defRPr/>
            </a:pPr>
            <a:r>
              <a:rPr lang="pt-BR" sz="8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AVALIAÇÃO DE DESEMPENHO DE FORNECEDORES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0D4DF6-11F9-C4CD-88F2-00B9BAF027DF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02</a:t>
            </a:r>
          </a:p>
        </p:txBody>
      </p:sp>
      <p:sp>
        <p:nvSpPr>
          <p:cNvPr id="14" name="TextBox 18">
            <a:extLst>
              <a:ext uri="{FF2B5EF4-FFF2-40B4-BE49-F238E27FC236}">
                <a16:creationId xmlns:a16="http://schemas.microsoft.com/office/drawing/2014/main" id="{653911BE-D00E-4952-996D-7372D75BFCFF}"/>
              </a:ext>
            </a:extLst>
          </p:cNvPr>
          <p:cNvSpPr txBox="1"/>
          <p:nvPr/>
        </p:nvSpPr>
        <p:spPr>
          <a:xfrm>
            <a:off x="6226944" y="1885908"/>
            <a:ext cx="527749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268288">
              <a:defRPr/>
            </a:pPr>
            <a:r>
              <a:rPr lang="pt-BR" sz="1400" b="1" kern="0" dirty="0">
                <a:solidFill>
                  <a:srgbClr val="008542"/>
                </a:solidFill>
                <a:latin typeface="Petrobras Sans" panose="020B0606020204030204" pitchFamily="34" charset="0"/>
              </a:rPr>
              <a:t>4. 	CONCEITO DE DESEMPENHO      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					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14</a:t>
            </a:r>
            <a:endParaRPr lang="pt-BR" sz="1400" b="1" kern="0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4.1.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O que é o Conceito de Desempenho ?     				14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4.2.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O que são as ocorrências de desempenho ?			15 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4.3.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Como o Conceito de Desempenho é calculado ?  		16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D58D99F1-101B-DB07-BAA6-6DF40540FA39}"/>
              </a:ext>
            </a:extLst>
          </p:cNvPr>
          <p:cNvSpPr txBox="1"/>
          <p:nvPr/>
        </p:nvSpPr>
        <p:spPr>
          <a:xfrm>
            <a:off x="687558" y="1885908"/>
            <a:ext cx="4972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268288">
              <a:defRPr/>
            </a:pPr>
            <a:r>
              <a:rPr lang="pt-BR" sz="1400" b="1" kern="0" dirty="0">
                <a:solidFill>
                  <a:srgbClr val="008542"/>
                </a:solidFill>
                <a:latin typeface="Petrobras Sans" panose="020B0606020204030204" pitchFamily="34" charset="0"/>
              </a:rPr>
              <a:t>1. 	APRESENTAÇÃO	     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									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03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 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05F295C2-E123-5B58-AE99-A878D70649CE}"/>
              </a:ext>
            </a:extLst>
          </p:cNvPr>
          <p:cNvSpPr txBox="1"/>
          <p:nvPr/>
        </p:nvSpPr>
        <p:spPr>
          <a:xfrm>
            <a:off x="687557" y="3575866"/>
            <a:ext cx="5052299" cy="2241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266700">
              <a:defRPr/>
            </a:pPr>
            <a:r>
              <a:rPr lang="pt-BR" sz="1400" b="1" kern="0" dirty="0">
                <a:solidFill>
                  <a:srgbClr val="008542"/>
                </a:solidFill>
                <a:latin typeface="Petrobras Sans" panose="020B0606020204030204" pitchFamily="34" charset="0"/>
              </a:rPr>
              <a:t>3. 	ÍNDICE DE DESEMPENHO DE FORNECEDOR (IDF)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06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 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3.1.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O que é o IDF ?     											06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3.2.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O que o IDF avalia ?     									07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3.3.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Quando o fornecedor é avaliado ?     					08</a:t>
            </a:r>
          </a:p>
          <a:p>
            <a:pPr marL="0" lvl="1" defTabSz="268288">
              <a:spcBef>
                <a:spcPts val="500"/>
              </a:spcBef>
              <a:defRPr/>
            </a:pP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3.3.1 	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Avaliações de Serviços							09</a:t>
            </a:r>
          </a:p>
          <a:p>
            <a:pPr marL="0" lvl="1" defTabSz="268288">
              <a:spcBef>
                <a:spcPts val="500"/>
              </a:spcBef>
              <a:defRPr/>
            </a:pP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3.3.2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 	Avaliações de Bens								10</a:t>
            </a:r>
          </a:p>
          <a:p>
            <a:pPr marL="0" lvl="1" defTabSz="268288">
              <a:spcBef>
                <a:spcPts val="1000"/>
              </a:spcBef>
              <a:defRPr/>
            </a:pP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3.4. 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Como o IDF é calculado ?     								11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BC04860D-DCD8-5DE6-246A-9BE8B4FE2D4B}"/>
              </a:ext>
            </a:extLst>
          </p:cNvPr>
          <p:cNvSpPr txBox="1"/>
          <p:nvPr/>
        </p:nvSpPr>
        <p:spPr>
          <a:xfrm>
            <a:off x="687558" y="2663521"/>
            <a:ext cx="49722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t-BR"/>
            </a:defPPr>
            <a:lvl2pPr marL="0" lvl="1" defTabSz="268288">
              <a:defRPr sz="1400" b="1" kern="0">
                <a:solidFill>
                  <a:schemeClr val="accent5"/>
                </a:solidFill>
                <a:latin typeface="Petrobras Sans" panose="020B0606020204030204" pitchFamily="34" charset="0"/>
              </a:defRPr>
            </a:lvl2pPr>
          </a:lstStyle>
          <a:p>
            <a:pPr marL="0" algn="l" defTabSz="268288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1400" b="1" kern="0" dirty="0">
                <a:solidFill>
                  <a:srgbClr val="008542"/>
                </a:solidFill>
                <a:latin typeface="Petrobras Sans" panose="020B0606020204030204" pitchFamily="34" charset="0"/>
              </a:rPr>
              <a:t>2.	INTRODUÇÃO À AVALIAÇÃO DE DESEMPENHO 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			</a:t>
            </a:r>
            <a:r>
              <a:rPr lang="pt-BR" sz="14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04</a:t>
            </a:r>
            <a:r>
              <a:rPr lang="pt-BR" sz="14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Petrobras Sans" panose="020B0606020204030204" pitchFamily="34" charset="0"/>
              </a:rPr>
              <a:t> </a:t>
            </a:r>
          </a:p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1400" b="1" kern="0" dirty="0">
                <a:solidFill>
                  <a:srgbClr val="008542"/>
                </a:solidFill>
                <a:latin typeface="Petrobras Sans" panose="020B0606020204030204" pitchFamily="34" charset="0"/>
              </a:rPr>
              <a:t>DE FORNECEDORES NA PETROBRAS</a:t>
            </a:r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4C3C5D0E-1384-8C0C-01CF-FD96E18C182A}"/>
              </a:ext>
            </a:extLst>
          </p:cNvPr>
          <p:cNvCxnSpPr>
            <a:cxnSpLocks/>
          </p:cNvCxnSpPr>
          <p:nvPr/>
        </p:nvCxnSpPr>
        <p:spPr>
          <a:xfrm>
            <a:off x="6096000" y="1623855"/>
            <a:ext cx="0" cy="4334047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320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1. APRESENTAÇÃO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82E7018E-C64C-C7A3-5A4F-8551BDCD9CA6}"/>
              </a:ext>
            </a:extLst>
          </p:cNvPr>
          <p:cNvSpPr txBox="1"/>
          <p:nvPr/>
        </p:nvSpPr>
        <p:spPr>
          <a:xfrm>
            <a:off x="3935147" y="2495054"/>
            <a:ext cx="52883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algn="l" rtl="0" eaLnBrk="1" latinLnBrk="0" hangingPunct="1">
              <a:spcBef>
                <a:spcPts val="2400"/>
              </a:spcBef>
              <a:spcAft>
                <a:spcPts val="0"/>
              </a:spcAft>
            </a:pPr>
            <a:r>
              <a:rPr lang="pt-BR" sz="18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O objetivo deste </a:t>
            </a:r>
            <a:r>
              <a:rPr lang="pt-BR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material</a:t>
            </a:r>
            <a:r>
              <a:rPr lang="pt-BR" sz="18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 é </a:t>
            </a:r>
            <a: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orientar sobre os processos da gestão de desempenho de fornecedores da Petrobras</a:t>
            </a:r>
            <a:r>
              <a:rPr lang="pt-BR" sz="18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, explicando a metodologia de avaliação de fornecedores de bens e de serviços.</a:t>
            </a:r>
            <a:endParaRPr lang="pt-BR" sz="2000" dirty="0">
              <a:effectLst/>
            </a:endParaRP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EF8ED3CA-511C-CE90-038F-B6213ABDC2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6375" y="2546535"/>
            <a:ext cx="889000" cy="889000"/>
          </a:xfrm>
          <a:prstGeom prst="rect">
            <a:avLst/>
          </a:prstGeom>
        </p:spPr>
      </p:pic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EDFEF02C-CFF1-27EC-72E1-C860C2152ED5}"/>
              </a:ext>
            </a:extLst>
          </p:cNvPr>
          <p:cNvSpPr/>
          <p:nvPr/>
        </p:nvSpPr>
        <p:spPr>
          <a:xfrm>
            <a:off x="2923784" y="2268020"/>
            <a:ext cx="6344433" cy="1934110"/>
          </a:xfrm>
          <a:prstGeom prst="roundRect">
            <a:avLst>
              <a:gd name="adj" fmla="val 7817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47A142BB-37E2-1A7E-36BD-C9EEED08BC4D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6DD964F6-DBE6-32E9-491D-495544516944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6869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2. INTRODUÇÃO À AVALIAÇÃO DE DESEMPENHO </a:t>
            </a:r>
            <a:b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</a:b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DE FORNECEDORES NA PETROBRAS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DCA276B-5BB4-AF00-2978-488F7459A58F}"/>
              </a:ext>
            </a:extLst>
          </p:cNvPr>
          <p:cNvSpPr txBox="1"/>
          <p:nvPr/>
        </p:nvSpPr>
        <p:spPr>
          <a:xfrm>
            <a:off x="816429" y="2989549"/>
            <a:ext cx="2569028" cy="2062103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9388" lvl="1" algn="r" defTabSz="914415">
              <a:spcBef>
                <a:spcPts val="1200"/>
              </a:spcBef>
              <a:defRPr/>
            </a:pPr>
            <a:r>
              <a:rPr lang="pt-BR" sz="16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 desempenho dos fornecedores da Petrobras é avaliado periodicamente </a:t>
            </a: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nos contratos de fornecimento de bens e prestação de serviços, e tem como principais finalidades: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97ABB-B8D8-384B-0F01-EF7107949BE5}"/>
              </a:ext>
            </a:extLst>
          </p:cNvPr>
          <p:cNvSpPr txBox="1"/>
          <p:nvPr/>
        </p:nvSpPr>
        <p:spPr>
          <a:xfrm>
            <a:off x="3914575" y="2262980"/>
            <a:ext cx="6719173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SzPts val="1600"/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monitoramento do desempenho 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pela Petrobras e pelos próprios fornecedores;</a:t>
            </a:r>
            <a:endParaRPr lang="pt-BR" sz="1600" dirty="0">
              <a:effectLst/>
            </a:endParaRPr>
          </a:p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suporte à tomada de decisões 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sobre aditivos e rescisões contratuais;</a:t>
            </a:r>
            <a:endParaRPr lang="pt-BR" sz="1800" dirty="0">
              <a:effectLst/>
            </a:endParaRPr>
          </a:p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critério para ateste de tradição de fornecimento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, para habilitação e desempate em licitações;</a:t>
            </a:r>
            <a:endParaRPr lang="pt-BR" sz="1800" dirty="0">
              <a:effectLst/>
            </a:endParaRPr>
          </a:p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classificação para o Prêmio Melhores Fornecedores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; </a:t>
            </a:r>
            <a:endParaRPr lang="pt-BR" sz="1800" dirty="0">
              <a:effectLst/>
            </a:endParaRPr>
          </a:p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seleção em contratações 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para os consórcios com a Petrobras; </a:t>
            </a:r>
            <a:endParaRPr lang="pt-BR" sz="1800" dirty="0">
              <a:effectLst/>
            </a:endParaRPr>
          </a:p>
          <a:p>
            <a:pPr marL="252000" indent="-2520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Font typeface="Wingdings" panose="05000000000000000000" pitchFamily="2" charset="2"/>
              <a:buChar char="§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contratações diretas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, como a dispensa, inexigibilidade e a inaplicabilidade da lei 13.303/16.</a:t>
            </a:r>
            <a:endParaRPr lang="pt-BR" sz="1800" dirty="0">
              <a:effectLst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C116C688-4E63-5D01-D7D9-3C85CB3494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96458" y="2025656"/>
            <a:ext cx="888999" cy="888999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6517048-2CFF-C6F4-60BE-EFEAC7AAD676}"/>
              </a:ext>
            </a:extLst>
          </p:cNvPr>
          <p:cNvCxnSpPr>
            <a:cxnSpLocks/>
          </p:cNvCxnSpPr>
          <p:nvPr/>
        </p:nvCxnSpPr>
        <p:spPr>
          <a:xfrm>
            <a:off x="3760342" y="2025656"/>
            <a:ext cx="0" cy="3481292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D2333977-5390-5153-7F79-0E7B9B284B22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04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4E15871F-0136-C00F-F552-30A9B120C79D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652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2. INTRODUÇÃO À AVALIAÇÃO DE DESEMPENHO </a:t>
            </a:r>
            <a:b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</a:b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DE FORNECEDORES NA PETROBRAS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DCA276B-5BB4-AF00-2978-488F7459A58F}"/>
              </a:ext>
            </a:extLst>
          </p:cNvPr>
          <p:cNvSpPr txBox="1"/>
          <p:nvPr/>
        </p:nvSpPr>
        <p:spPr>
          <a:xfrm>
            <a:off x="573050" y="3700626"/>
            <a:ext cx="1696223" cy="203132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indent="-277812" algn="ctr" defTabSz="914415">
              <a:spcBef>
                <a:spcPts val="1200"/>
              </a:spcBef>
              <a:defRPr/>
            </a:pPr>
            <a:r>
              <a:rPr lang="pt-BR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 sistema de avaliação do fornecedor é composto pelo </a:t>
            </a: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IDF </a:t>
            </a:r>
            <a:r>
              <a:rPr lang="pt-BR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e pelo</a:t>
            </a: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 Conceito de Desempenho</a:t>
            </a:r>
            <a:r>
              <a:rPr lang="pt-BR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97ABB-B8D8-384B-0F01-EF7107949BE5}"/>
              </a:ext>
            </a:extLst>
          </p:cNvPr>
          <p:cNvSpPr txBox="1"/>
          <p:nvPr/>
        </p:nvSpPr>
        <p:spPr>
          <a:xfrm>
            <a:off x="2780436" y="1863129"/>
            <a:ext cx="8023856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SzPts val="1600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O IDF é um indicador baseado na avaliação dos itens de bens ou serviços fornecidos em todos os contratos do fornecedor com a Petrobras. </a:t>
            </a:r>
          </a:p>
          <a:p>
            <a:pPr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SzPts val="1600"/>
            </a:pP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As avaliações de IDF são realizadas periodicamente durante a vigência dos contratos de serviço ou na entrega dos itens de contratos de fornecimento de bens.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C6C732A7-2352-5E20-C3E8-D40E96A9DE8D}"/>
              </a:ext>
            </a:extLst>
          </p:cNvPr>
          <p:cNvGrpSpPr/>
          <p:nvPr/>
        </p:nvGrpSpPr>
        <p:grpSpPr>
          <a:xfrm>
            <a:off x="840775" y="1742435"/>
            <a:ext cx="1160772" cy="1924473"/>
            <a:chOff x="2408894" y="2007699"/>
            <a:chExt cx="1160772" cy="1924473"/>
          </a:xfrm>
        </p:grpSpPr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68811AF3-406A-5F52-F6A5-E6E701645E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387448">
              <a:off x="2702165" y="2624132"/>
              <a:ext cx="558800" cy="558800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FDFA300F-14EB-8126-2F4F-8ED9783897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69333">
              <a:off x="3010866" y="2153259"/>
              <a:ext cx="558800" cy="558800"/>
            </a:xfrm>
            <a:prstGeom prst="rect">
              <a:avLst/>
            </a:prstGeom>
          </p:spPr>
        </p:pic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C3350EED-1BD8-400F-9823-0ECB7FD68F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20952">
              <a:off x="2468615" y="2007699"/>
              <a:ext cx="558800" cy="558800"/>
            </a:xfrm>
            <a:prstGeom prst="rect">
              <a:avLst/>
            </a:prstGeom>
          </p:spPr>
        </p:pic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68B023D9-FA02-D35B-F41E-18907F0E0B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08894" y="2786827"/>
              <a:ext cx="1145345" cy="1145345"/>
            </a:xfrm>
            <a:prstGeom prst="rect">
              <a:avLst/>
            </a:prstGeom>
          </p:spPr>
        </p:pic>
      </p:grpSp>
      <p:sp>
        <p:nvSpPr>
          <p:cNvPr id="22" name="TextBox 8">
            <a:extLst>
              <a:ext uri="{FF2B5EF4-FFF2-40B4-BE49-F238E27FC236}">
                <a16:creationId xmlns:a16="http://schemas.microsoft.com/office/drawing/2014/main" id="{5FF65C99-EE78-1C8E-AD1C-519B279EAA8F}"/>
              </a:ext>
            </a:extLst>
          </p:cNvPr>
          <p:cNvSpPr txBox="1"/>
          <p:nvPr/>
        </p:nvSpPr>
        <p:spPr>
          <a:xfrm>
            <a:off x="6316995" y="3591054"/>
            <a:ext cx="4057251" cy="1323439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9388" lvl="1" defTabSz="914415">
              <a:spcBef>
                <a:spcPts val="1200"/>
              </a:spcBef>
              <a:defRPr/>
            </a:pPr>
            <a:r>
              <a:rPr lang="pt-BR" sz="16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 Conceito de Desempenho do Fornecedor é um indicador que resulta das avaliações do IDF associadas às ocorrências de desempenho </a:t>
            </a: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eventualmente registradas no cadastro do fornecedor. 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1950478B-CD2B-5761-7814-8570C53F60F8}"/>
              </a:ext>
            </a:extLst>
          </p:cNvPr>
          <p:cNvSpPr/>
          <p:nvPr/>
        </p:nvSpPr>
        <p:spPr>
          <a:xfrm rot="5400000">
            <a:off x="-884570" y="2808147"/>
            <a:ext cx="4611464" cy="1941524"/>
          </a:xfrm>
          <a:prstGeom prst="roundRect">
            <a:avLst>
              <a:gd name="adj" fmla="val 7817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oup 73">
            <a:extLst>
              <a:ext uri="{FF2B5EF4-FFF2-40B4-BE49-F238E27FC236}">
                <a16:creationId xmlns:a16="http://schemas.microsoft.com/office/drawing/2014/main" id="{88E35788-C405-8B98-D8F0-E194367AC08F}"/>
              </a:ext>
            </a:extLst>
          </p:cNvPr>
          <p:cNvGrpSpPr/>
          <p:nvPr/>
        </p:nvGrpSpPr>
        <p:grpSpPr>
          <a:xfrm>
            <a:off x="2834029" y="3568886"/>
            <a:ext cx="3260369" cy="1411210"/>
            <a:chOff x="5318778" y="4674965"/>
            <a:chExt cx="3943777" cy="1707014"/>
          </a:xfrm>
        </p:grpSpPr>
        <p:sp>
          <p:nvSpPr>
            <p:cNvPr id="11" name="Rectangle 34">
              <a:extLst>
                <a:ext uri="{FF2B5EF4-FFF2-40B4-BE49-F238E27FC236}">
                  <a16:creationId xmlns:a16="http://schemas.microsoft.com/office/drawing/2014/main" id="{FED70513-C845-499E-6FF5-2C0F8BC0F564}"/>
                </a:ext>
              </a:extLst>
            </p:cNvPr>
            <p:cNvSpPr/>
            <p:nvPr/>
          </p:nvSpPr>
          <p:spPr>
            <a:xfrm rot="348021">
              <a:off x="8051071" y="4674965"/>
              <a:ext cx="1211484" cy="665582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4. Divergência </a:t>
              </a:r>
              <a:b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</a:b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Grave de</a:t>
              </a:r>
              <a:b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</a:b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 Material</a:t>
              </a:r>
            </a:p>
          </p:txBody>
        </p:sp>
        <p:sp>
          <p:nvSpPr>
            <p:cNvPr id="14" name="Rectangle 26">
              <a:extLst>
                <a:ext uri="{FF2B5EF4-FFF2-40B4-BE49-F238E27FC236}">
                  <a16:creationId xmlns:a16="http://schemas.microsoft.com/office/drawing/2014/main" id="{4C32BFDB-B279-4B16-2D0B-08840591934A}"/>
                </a:ext>
              </a:extLst>
            </p:cNvPr>
            <p:cNvSpPr/>
            <p:nvPr/>
          </p:nvSpPr>
          <p:spPr>
            <a:xfrm rot="21246515">
              <a:off x="5318778" y="4770702"/>
              <a:ext cx="1045129" cy="72703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1. Auditoria de qualidade com IQF &lt;70%</a:t>
              </a:r>
            </a:p>
          </p:txBody>
        </p:sp>
        <p:sp>
          <p:nvSpPr>
            <p:cNvPr id="16" name="Rectangle 34">
              <a:extLst>
                <a:ext uri="{FF2B5EF4-FFF2-40B4-BE49-F238E27FC236}">
                  <a16:creationId xmlns:a16="http://schemas.microsoft.com/office/drawing/2014/main" id="{B0A6027B-8CE7-EEC0-AE23-A089441B5209}"/>
                </a:ext>
              </a:extLst>
            </p:cNvPr>
            <p:cNvSpPr/>
            <p:nvPr/>
          </p:nvSpPr>
          <p:spPr>
            <a:xfrm rot="572627">
              <a:off x="6369161" y="4720460"/>
              <a:ext cx="897724" cy="812248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2. COD </a:t>
              </a:r>
              <a:b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</a:b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crítico sem eficácia</a:t>
              </a:r>
            </a:p>
          </p:txBody>
        </p:sp>
        <p:sp>
          <p:nvSpPr>
            <p:cNvPr id="19" name="Rectangle 38">
              <a:extLst>
                <a:ext uri="{FF2B5EF4-FFF2-40B4-BE49-F238E27FC236}">
                  <a16:creationId xmlns:a16="http://schemas.microsoft.com/office/drawing/2014/main" id="{A8C5E068-ECEB-CCD8-03A9-B00B5B1C296C}"/>
                </a:ext>
              </a:extLst>
            </p:cNvPr>
            <p:cNvSpPr/>
            <p:nvPr/>
          </p:nvSpPr>
          <p:spPr>
            <a:xfrm rot="21174659">
              <a:off x="7199364" y="4947100"/>
              <a:ext cx="1032803" cy="530596"/>
            </a:xfrm>
            <a:prstGeom prst="rect">
              <a:avLst/>
            </a:prstGeom>
            <a:solidFill>
              <a:srgbClr val="FBAE3C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3. Rescisão Contratual*</a:t>
              </a:r>
            </a:p>
          </p:txBody>
        </p:sp>
        <p:sp>
          <p:nvSpPr>
            <p:cNvPr id="21" name="Rectangle 34">
              <a:extLst>
                <a:ext uri="{FF2B5EF4-FFF2-40B4-BE49-F238E27FC236}">
                  <a16:creationId xmlns:a16="http://schemas.microsoft.com/office/drawing/2014/main" id="{B27CDCB8-E7FF-E8B6-B91A-B465AEBD14EE}"/>
                </a:ext>
              </a:extLst>
            </p:cNvPr>
            <p:cNvSpPr/>
            <p:nvPr/>
          </p:nvSpPr>
          <p:spPr>
            <a:xfrm rot="572627">
              <a:off x="7294905" y="5569733"/>
              <a:ext cx="1376366" cy="812246"/>
            </a:xfrm>
            <a:prstGeom prst="rect">
              <a:avLst/>
            </a:prstGeom>
            <a:solidFill>
              <a:srgbClr val="FFD93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ctr"/>
            <a:lstStyle/>
            <a:p>
              <a:pPr algn="ctr"/>
              <a:r>
                <a:rPr lang="pt-BR" sz="8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Trebuchet MS" panose="020B0603020202020204" pitchFamily="34" charset="0"/>
                </a:rPr>
                <a:t>5 Assunção da Folha de Pagamentos</a:t>
              </a:r>
              <a:endParaRPr lang="en-US" sz="800" noProof="1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D2684149-91D3-E1EF-6F11-8F4BB4CFB47F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05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C8A9D7E-DAFA-5A03-0159-8DDAE3EDC9E3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143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 ÍNDICE DE DESEMPENHO DE FORNECEDOR (IDF)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A04D8E9-3E25-5AF6-E758-E2B0422068C4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3.1 O que é o IDF ?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D5FD1009-1ECE-93AB-C381-2F476908F864}"/>
              </a:ext>
            </a:extLst>
          </p:cNvPr>
          <p:cNvSpPr txBox="1"/>
          <p:nvPr/>
        </p:nvSpPr>
        <p:spPr>
          <a:xfrm>
            <a:off x="5384775" y="1934224"/>
            <a:ext cx="6162861" cy="58477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l" rtl="0" eaLnBrk="1" latinLnBrk="0" hangingPunct="1">
              <a:spcBef>
                <a:spcPts val="2400"/>
              </a:spcBef>
              <a:spcAft>
                <a:spcPts val="0"/>
              </a:spcAft>
            </a:pP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 escala de notas do IDF varia entre 1 e 6, e possui três formas </a:t>
            </a:r>
            <a:b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</a:b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de apresentação:</a:t>
            </a:r>
          </a:p>
        </p:txBody>
      </p:sp>
      <p:graphicFrame>
        <p:nvGraphicFramePr>
          <p:cNvPr id="17" name="Table 1">
            <a:extLst>
              <a:ext uri="{FF2B5EF4-FFF2-40B4-BE49-F238E27FC236}">
                <a16:creationId xmlns:a16="http://schemas.microsoft.com/office/drawing/2014/main" id="{6D1560AE-64EA-23EB-A317-39FA280052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46128"/>
              </p:ext>
            </p:extLst>
          </p:nvPr>
        </p:nvGraphicFramePr>
        <p:xfrm>
          <a:off x="5384775" y="2692761"/>
          <a:ext cx="5633075" cy="2252400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239342">
                  <a:extLst>
                    <a:ext uri="{9D8B030D-6E8A-4147-A177-3AD203B41FA5}">
                      <a16:colId xmlns:a16="http://schemas.microsoft.com/office/drawing/2014/main" val="3721528202"/>
                    </a:ext>
                  </a:extLst>
                </a:gridCol>
                <a:gridCol w="4393733">
                  <a:extLst>
                    <a:ext uri="{9D8B030D-6E8A-4147-A177-3AD203B41FA5}">
                      <a16:colId xmlns:a16="http://schemas.microsoft.com/office/drawing/2014/main" val="6110735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pt-BR" sz="1200" kern="1200" spc="10" dirty="0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IDF</a:t>
                      </a:r>
                    </a:p>
                  </a:txBody>
                  <a:tcPr marL="72000" marR="36000" marT="72000" marB="72000" anchor="ctr"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pt-BR" sz="1200" kern="1200" spc="10" dirty="0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Especificação</a:t>
                      </a:r>
                    </a:p>
                  </a:txBody>
                  <a:tcPr marL="72000" marR="36000" marT="72000" marB="72000" anchor="ctr"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384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IDF Global</a:t>
                      </a:r>
                    </a:p>
                  </a:txBody>
                  <a:tcPr marL="72000" marR="36000" marT="72000" marB="72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Resultado de todas as avaliações do fornecedor nos últimos 12 meses.</a:t>
                      </a:r>
                    </a:p>
                  </a:txBody>
                  <a:tcPr marL="72000" marR="36000" marT="72000" marB="72000" anchor="ctr"/>
                </a:tc>
                <a:extLst>
                  <a:ext uri="{0D108BD9-81ED-4DB2-BD59-A6C34878D82A}">
                    <a16:rowId xmlns:a16="http://schemas.microsoft.com/office/drawing/2014/main" val="589253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IDF Família</a:t>
                      </a:r>
                    </a:p>
                  </a:txBody>
                  <a:tcPr marL="72000" marR="36000" marT="72000" marB="72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Resultado de todas as avaliações do fornecedor em determinada família de fornecimento nos últimos 12 meses.</a:t>
                      </a:r>
                    </a:p>
                  </a:txBody>
                  <a:tcPr marL="72000" marR="36000" marT="72000" marB="72000" anchor="ctr"/>
                </a:tc>
                <a:extLst>
                  <a:ext uri="{0D108BD9-81ED-4DB2-BD59-A6C34878D82A}">
                    <a16:rowId xmlns:a16="http://schemas.microsoft.com/office/drawing/2014/main" val="4943761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IDF Contrato</a:t>
                      </a:r>
                    </a:p>
                  </a:txBody>
                  <a:tcPr marL="72000" marR="36000" marT="72000" marB="7200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</a:pPr>
                      <a:r>
                        <a:rPr lang="pt-BR" sz="140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Resultado de todas as avaliações do fornecedor em determinado contrato.</a:t>
                      </a:r>
                    </a:p>
                  </a:txBody>
                  <a:tcPr marL="72000" marR="36000" marT="72000" marB="72000" anchor="ctr"/>
                </a:tc>
                <a:extLst>
                  <a:ext uri="{0D108BD9-81ED-4DB2-BD59-A6C34878D82A}">
                    <a16:rowId xmlns:a16="http://schemas.microsoft.com/office/drawing/2014/main" val="483812003"/>
                  </a:ext>
                </a:extLst>
              </a:tr>
            </a:tbl>
          </a:graphicData>
        </a:graphic>
      </p:graphicFrame>
      <p:sp>
        <p:nvSpPr>
          <p:cNvPr id="18" name="TextBox 4">
            <a:extLst>
              <a:ext uri="{FF2B5EF4-FFF2-40B4-BE49-F238E27FC236}">
                <a16:creationId xmlns:a16="http://schemas.microsoft.com/office/drawing/2014/main" id="{AD0711D4-6063-612A-9183-6DF5BE20FCB8}"/>
              </a:ext>
            </a:extLst>
          </p:cNvPr>
          <p:cNvSpPr txBox="1"/>
          <p:nvPr/>
        </p:nvSpPr>
        <p:spPr>
          <a:xfrm>
            <a:off x="6063386" y="5022615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</a:pPr>
            <a:r>
              <a:rPr lang="pt-BR" sz="1000" i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1: Formas de Apresentação do IDF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F51D8473-A4BA-9876-B3FE-BB57E3B5550D}"/>
              </a:ext>
            </a:extLst>
          </p:cNvPr>
          <p:cNvSpPr txBox="1"/>
          <p:nvPr/>
        </p:nvSpPr>
        <p:spPr>
          <a:xfrm>
            <a:off x="1322511" y="3128284"/>
            <a:ext cx="316547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algn="ctr" rtl="0" eaLnBrk="1" latinLnBrk="0" hangingPunct="1">
              <a:spcBef>
                <a:spcPts val="2400"/>
              </a:spcBef>
              <a:spcAft>
                <a:spcPts val="0"/>
              </a:spcAft>
            </a:pPr>
            <a: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O Índice de Desempenho do Fornecedor (IDF)</a:t>
            </a:r>
            <a:b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 </a:t>
            </a:r>
            <a:r>
              <a:rPr lang="pt-BR" sz="18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é um indicador que representa o desempenho do fornecedor na prestação de serviços e fornecimento de bens à Petrobras. 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20397C63-E538-A530-AF1F-89859B058C38}"/>
              </a:ext>
            </a:extLst>
          </p:cNvPr>
          <p:cNvSpPr/>
          <p:nvPr/>
        </p:nvSpPr>
        <p:spPr>
          <a:xfrm>
            <a:off x="1070086" y="1703971"/>
            <a:ext cx="3670325" cy="3739080"/>
          </a:xfrm>
          <a:prstGeom prst="roundRect">
            <a:avLst>
              <a:gd name="adj" fmla="val 6798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3" name="Gráfico 22">
            <a:extLst>
              <a:ext uri="{FF2B5EF4-FFF2-40B4-BE49-F238E27FC236}">
                <a16:creationId xmlns:a16="http://schemas.microsoft.com/office/drawing/2014/main" id="{C3BD00C8-7277-22ED-6842-76C9E05771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60748" y="2021840"/>
            <a:ext cx="889000" cy="889000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2492F154-8D84-EE07-123C-FC64F0C86D3A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06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0DBE88D-B4FE-98F8-FAEC-F4E447AD6599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11BF3628-E099-0B32-0376-8602DBA0FE36}"/>
              </a:ext>
            </a:extLst>
          </p:cNvPr>
          <p:cNvSpPr txBox="1"/>
          <p:nvPr/>
        </p:nvSpPr>
        <p:spPr>
          <a:xfrm>
            <a:off x="1462761" y="5676694"/>
            <a:ext cx="889660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rgbClr val="C4D600"/>
              </a:buClr>
              <a:buFont typeface="Wingdings" panose="05000000000000000000" pitchFamily="2" charset="2"/>
              <a:buChar char="§"/>
            </a:pPr>
            <a:r>
              <a:rPr lang="pt-BR" sz="11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Para cada item do contrato (ou pedido) é gerada uma avaliação. </a:t>
            </a:r>
          </a:p>
          <a:p>
            <a:pPr marL="171450" indent="-171450">
              <a:buClr>
                <a:srgbClr val="C4D600"/>
              </a:buClr>
              <a:buFont typeface="Wingdings" panose="05000000000000000000" pitchFamily="2" charset="2"/>
              <a:buChar char="§"/>
            </a:pPr>
            <a:r>
              <a:rPr lang="pt-BR" sz="11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As notas são ponderadas pelo valor do item avaliado.</a:t>
            </a:r>
          </a:p>
          <a:p>
            <a:pPr marL="171450" indent="-171450">
              <a:buClr>
                <a:srgbClr val="C4D600"/>
              </a:buClr>
              <a:buFont typeface="Wingdings" panose="05000000000000000000" pitchFamily="2" charset="2"/>
              <a:buChar char="§"/>
            </a:pPr>
            <a:r>
              <a:rPr lang="pt-BR" sz="11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 nota divulgada diariamente é resultado de todas as avaliações realizadas nos 12 meses anteriores.</a:t>
            </a:r>
          </a:p>
        </p:txBody>
      </p:sp>
    </p:spTree>
    <p:extLst>
      <p:ext uri="{BB962C8B-B14F-4D97-AF65-F5344CB8AC3E}">
        <p14:creationId xmlns:p14="http://schemas.microsoft.com/office/powerpoint/2010/main" val="1722090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C2418-0828-AED9-4A4A-610E95796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7BC2F0EE-381A-C8DB-252C-464C57A5C508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0451BC-B6F5-8912-C561-13553D4038D3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 ÍNDICE DE DESEMPENHO DE FORNECEDOR (IDF)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BBFC89-AE68-8D69-DF7A-CFD991E49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A89B658-30B3-2A18-2DA8-196BB9BD3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30A34EE-70FB-FF09-1D09-733514E705E2}"/>
              </a:ext>
            </a:extLst>
          </p:cNvPr>
          <p:cNvSpPr txBox="1"/>
          <p:nvPr/>
        </p:nvSpPr>
        <p:spPr>
          <a:xfrm>
            <a:off x="450400" y="911440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3.2  O que o IDF avalia ?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0E833A71-D736-A02A-DB7E-C93614A77B91}"/>
              </a:ext>
            </a:extLst>
          </p:cNvPr>
          <p:cNvSpPr txBox="1"/>
          <p:nvPr/>
        </p:nvSpPr>
        <p:spPr>
          <a:xfrm>
            <a:off x="6714787" y="6063284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1000"/>
              </a:spcAft>
            </a:pPr>
            <a:r>
              <a:rPr lang="pt-BR" sz="1000" i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2: Exemplo de pesos e critérios das avaliações por IDF em contratos de serviços.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766D6A8-1724-D37A-0811-B0802C5EE4D6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07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F85B1B9F-CA2E-5D3D-0E97-B02433DE0A69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9F1FED8B-887F-761D-2686-B9F98D25ACFD}"/>
              </a:ext>
            </a:extLst>
          </p:cNvPr>
          <p:cNvSpPr/>
          <p:nvPr/>
        </p:nvSpPr>
        <p:spPr>
          <a:xfrm>
            <a:off x="808451" y="1275526"/>
            <a:ext cx="3924783" cy="4746304"/>
          </a:xfrm>
          <a:prstGeom prst="roundRect">
            <a:avLst>
              <a:gd name="adj" fmla="val 5303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32981DCE-B0BC-194F-E272-BAEA9D93CD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78902" y="1584412"/>
            <a:ext cx="987724" cy="987724"/>
          </a:xfrm>
          <a:prstGeom prst="rect">
            <a:avLst/>
          </a:prstGeom>
        </p:spPr>
      </p:pic>
      <p:sp>
        <p:nvSpPr>
          <p:cNvPr id="18" name="TextBox 3">
            <a:extLst>
              <a:ext uri="{FF2B5EF4-FFF2-40B4-BE49-F238E27FC236}">
                <a16:creationId xmlns:a16="http://schemas.microsoft.com/office/drawing/2014/main" id="{AC3219EA-EFF0-F0EF-7497-6A650821CD62}"/>
              </a:ext>
            </a:extLst>
          </p:cNvPr>
          <p:cNvSpPr txBox="1"/>
          <p:nvPr/>
        </p:nvSpPr>
        <p:spPr>
          <a:xfrm>
            <a:off x="1634835" y="2659223"/>
            <a:ext cx="2475857" cy="3070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As avaliações de IDF </a:t>
            </a:r>
            <a:r>
              <a:rPr lang="pt-BR" sz="1600" spc="10" dirty="0">
                <a:solidFill>
                  <a:srgbClr val="BCBDBC">
                    <a:lumMod val="50000"/>
                  </a:srgbClr>
                </a:solidFill>
                <a:latin typeface="Petrobras Sans" panose="020B0606020204030204" pitchFamily="34" charset="0"/>
              </a:rPr>
              <a:t>medem</a:t>
            </a: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 o desempenho em até cinco </a:t>
            </a:r>
            <a:r>
              <a:rPr kumimoji="0" lang="pt-BR" sz="1600" b="0" i="0" u="none" strike="noStrike" kern="1200" cap="none" spc="10" normalizeH="0" baseline="0" noProof="0" dirty="0" err="1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macrocritérios</a:t>
            </a: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: </a:t>
            </a:r>
            <a:r>
              <a:rPr kumimoji="0" lang="pt-BR" sz="1600" b="1" i="0" u="none" strike="noStrike" kern="1200" cap="none" spc="10" normalizeH="0" baseline="0" noProof="0" dirty="0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Prazo, Qualidade, Gestão, Direitos Humanos e SMS</a:t>
            </a: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BCBDBC">
                    <a:lumMod val="50000"/>
                  </a:srgbClr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, subdivididos em critérios e subcritérios. Os critérios são ponderados para melhor adequar a avaliação à categoria de fornecimento.</a:t>
            </a:r>
            <a:endParaRPr kumimoji="0" lang="pt-BR" sz="1300" b="1" i="0" u="none" strike="noStrike" kern="1200" cap="none" spc="10" normalizeH="0" baseline="0" noProof="0" dirty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graphicFrame>
        <p:nvGraphicFramePr>
          <p:cNvPr id="23" name="Objeto 22">
            <a:extLst>
              <a:ext uri="{FF2B5EF4-FFF2-40B4-BE49-F238E27FC236}">
                <a16:creationId xmlns:a16="http://schemas.microsoft.com/office/drawing/2014/main" id="{F22D00E5-5A4C-EB0E-84DB-3336C1A240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848537"/>
              </p:ext>
            </p:extLst>
          </p:nvPr>
        </p:nvGraphicFramePr>
        <p:xfrm>
          <a:off x="5062646" y="1275526"/>
          <a:ext cx="6799942" cy="4806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8325031" imgH="4972234" progId="Excel.Sheet.12">
                  <p:embed/>
                </p:oleObj>
              </mc:Choice>
              <mc:Fallback>
                <p:oleObj name="Worksheet" r:id="rId5" imgW="8325031" imgH="4972234" progId="Excel.Sheet.12">
                  <p:embed/>
                  <p:pic>
                    <p:nvPicPr>
                      <p:cNvPr id="23" name="Objeto 22">
                        <a:extLst>
                          <a:ext uri="{FF2B5EF4-FFF2-40B4-BE49-F238E27FC236}">
                            <a16:creationId xmlns:a16="http://schemas.microsoft.com/office/drawing/2014/main" id="{F22D00E5-5A4C-EB0E-84DB-3336C1A240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62646" y="1275526"/>
                        <a:ext cx="6799942" cy="48066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aixaDeTexto 24">
            <a:extLst>
              <a:ext uri="{FF2B5EF4-FFF2-40B4-BE49-F238E27FC236}">
                <a16:creationId xmlns:a16="http://schemas.microsoft.com/office/drawing/2014/main" id="{65FB35A9-6959-FB37-5406-771D3247AC5B}"/>
              </a:ext>
            </a:extLst>
          </p:cNvPr>
          <p:cNvSpPr txBox="1"/>
          <p:nvPr/>
        </p:nvSpPr>
        <p:spPr>
          <a:xfrm>
            <a:off x="6018534" y="969257"/>
            <a:ext cx="4925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Exemplo de ponderação em um questionário de Serviços:</a:t>
            </a:r>
            <a:endParaRPr kumimoji="0" lang="pt-BR" sz="1400" b="1" i="0" u="none" strike="noStrike" kern="1200" cap="none" spc="0" normalizeH="0" baseline="0" noProof="0" dirty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377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6C06C35-E13B-0B15-3CA0-2B64F7F8EE5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 ÍNDICE DE DESEMPENHO DE FORNECEDOR (IDF)</a:t>
            </a:r>
          </a:p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A04D8E9-3E25-5AF6-E758-E2B0422068C4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3.3 Quando o fornecedor é avaliado ?</a:t>
            </a: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F51D8473-A4BA-9876-B3FE-BB57E3B5550D}"/>
              </a:ext>
            </a:extLst>
          </p:cNvPr>
          <p:cNvSpPr txBox="1"/>
          <p:nvPr/>
        </p:nvSpPr>
        <p:spPr>
          <a:xfrm>
            <a:off x="2047036" y="1952205"/>
            <a:ext cx="93918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As avaliações IDF são criadas em decorrência de eventos da prestação de serviços ou do fornecimento de bens e atribuem notas aos macro critérios conforme a etapa de avaliação. </a:t>
            </a:r>
          </a:p>
        </p:txBody>
      </p:sp>
      <p:sp>
        <p:nvSpPr>
          <p:cNvPr id="22" name="Retângulo: Cantos Arredondados 21">
            <a:extLst>
              <a:ext uri="{FF2B5EF4-FFF2-40B4-BE49-F238E27FC236}">
                <a16:creationId xmlns:a16="http://schemas.microsoft.com/office/drawing/2014/main" id="{20397C63-E538-A530-AF1F-89859B058C38}"/>
              </a:ext>
            </a:extLst>
          </p:cNvPr>
          <p:cNvSpPr/>
          <p:nvPr/>
        </p:nvSpPr>
        <p:spPr>
          <a:xfrm>
            <a:off x="921886" y="1795885"/>
            <a:ext cx="10348229" cy="897415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A117E93-9D5A-A7F8-25B5-CD4F8BEB1DD2}"/>
              </a:ext>
            </a:extLst>
          </p:cNvPr>
          <p:cNvSpPr txBox="1"/>
          <p:nvPr/>
        </p:nvSpPr>
        <p:spPr>
          <a:xfrm>
            <a:off x="6399661" y="5567241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3: Etapas de Avaliação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228BBBEF-1BF2-B4F7-4D00-BD53DB4900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5151" y="1850745"/>
            <a:ext cx="787694" cy="787694"/>
          </a:xfrm>
          <a:prstGeom prst="rect">
            <a:avLst/>
          </a:prstGeom>
        </p:spPr>
      </p:pic>
      <p:graphicFrame>
        <p:nvGraphicFramePr>
          <p:cNvPr id="17" name="Table 1">
            <a:extLst>
              <a:ext uri="{FF2B5EF4-FFF2-40B4-BE49-F238E27FC236}">
                <a16:creationId xmlns:a16="http://schemas.microsoft.com/office/drawing/2014/main" id="{6C7F5F3A-B0D4-0C79-D961-8C7D4777AF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527727"/>
              </p:ext>
            </p:extLst>
          </p:nvPr>
        </p:nvGraphicFramePr>
        <p:xfrm>
          <a:off x="921885" y="2997251"/>
          <a:ext cx="10348230" cy="2596137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983115">
                  <a:extLst>
                    <a:ext uri="{9D8B030D-6E8A-4147-A177-3AD203B41FA5}">
                      <a16:colId xmlns:a16="http://schemas.microsoft.com/office/drawing/2014/main" val="174480104"/>
                    </a:ext>
                  </a:extLst>
                </a:gridCol>
                <a:gridCol w="3864428">
                  <a:extLst>
                    <a:ext uri="{9D8B030D-6E8A-4147-A177-3AD203B41FA5}">
                      <a16:colId xmlns:a16="http://schemas.microsoft.com/office/drawing/2014/main" val="390827730"/>
                    </a:ext>
                  </a:extLst>
                </a:gridCol>
                <a:gridCol w="3265714">
                  <a:extLst>
                    <a:ext uri="{9D8B030D-6E8A-4147-A177-3AD203B41FA5}">
                      <a16:colId xmlns:a16="http://schemas.microsoft.com/office/drawing/2014/main" val="690229052"/>
                    </a:ext>
                  </a:extLst>
                </a:gridCol>
                <a:gridCol w="2234973">
                  <a:extLst>
                    <a:ext uri="{9D8B030D-6E8A-4147-A177-3AD203B41FA5}">
                      <a16:colId xmlns:a16="http://schemas.microsoft.com/office/drawing/2014/main" val="4107240570"/>
                    </a:ext>
                  </a:extLst>
                </a:gridCol>
              </a:tblGrid>
              <a:tr h="28872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</a:pPr>
                      <a:r>
                        <a:rPr lang="pt-BR" sz="1200" b="1" kern="1200" spc="10" dirty="0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Categoria</a:t>
                      </a:r>
                    </a:p>
                  </a:txBody>
                  <a:tcPr marL="72000" marR="36000" marT="36000" marB="36000" anchor="ctr"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200" b="1" kern="1200" spc="10" dirty="0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Eventos</a:t>
                      </a:r>
                    </a:p>
                  </a:txBody>
                  <a:tcPr marL="36000" marR="36000" marT="36000" marB="36000" anchor="ctr"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200" b="1" kern="1200" spc="10" dirty="0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Etapa de Avaliação</a:t>
                      </a:r>
                    </a:p>
                  </a:txBody>
                  <a:tcPr marL="36000" marR="36000" marT="36000" marB="36000" anchor="ctr"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200" b="1" kern="1200" spc="10" dirty="0" err="1">
                          <a:solidFill>
                            <a:srgbClr val="C6D400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Macrocritérios</a:t>
                      </a:r>
                      <a:endParaRPr lang="pt-BR" sz="1200" b="1" kern="1200" spc="10" dirty="0">
                        <a:solidFill>
                          <a:srgbClr val="C6D400"/>
                        </a:solidFill>
                        <a:latin typeface="Petrobras Sans" panose="020B0606020204030204" pitchFamily="34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7276930"/>
                  </a:ext>
                </a:extLst>
              </a:tr>
              <a:tr h="288728">
                <a:tc rowSpan="3"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1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Serviços</a:t>
                      </a:r>
                    </a:p>
                  </a:txBody>
                  <a:tcPr marL="72000" marR="72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Medição de serviços prestados</a:t>
                      </a: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Periódica de serviços</a:t>
                      </a: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Todos</a:t>
                      </a: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7151918"/>
                  </a:ext>
                </a:extLst>
              </a:tr>
              <a:tr h="223570">
                <a:tc vMerge="1"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</a:pPr>
                      <a:endParaRPr lang="pt-BR" sz="1200" b="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etrobras Sans" panose="020B0606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Emissão de pedido spot de serviços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Spot de serviços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Gestão, Prazo e Qualidade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3930062"/>
                  </a:ext>
                </a:extLst>
              </a:tr>
              <a:tr h="288728">
                <a:tc vMerge="1">
                  <a:txBody>
                    <a:bodyPr/>
                    <a:lstStyle/>
                    <a:p>
                      <a:pPr marL="0" marR="0" lvl="0" indent="0" algn="l" defTabSz="91411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etrobras Sans" panose="020B0606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Registro de BAD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BAD convertido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827438"/>
                  </a:ext>
                </a:extLst>
              </a:tr>
              <a:tr h="288728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Bens</a:t>
                      </a:r>
                    </a:p>
                  </a:txBody>
                  <a:tcPr marL="72000" marR="72000" marT="36000" marB="36000" anchor="ctr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Pedido de bens com atraso maior que 20,5%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Avaliação automática de bens em atraso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Prazo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373988"/>
                  </a:ext>
                </a:extLst>
              </a:tr>
              <a:tr h="2887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Recebimento de item de pedido de bens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Entrega de bens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Prazo e Qualidade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9321576"/>
                  </a:ext>
                </a:extLst>
              </a:tr>
              <a:tr h="288728">
                <a:tc vMerge="1"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</a:pPr>
                      <a:endParaRPr lang="pt-BR" sz="1200" b="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etrobras Sans" panose="020B0606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Cancelamento de item de pedido de compras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Cancelamento de Item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Prazo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414541"/>
                  </a:ext>
                </a:extLst>
              </a:tr>
              <a:tr h="288728">
                <a:tc vMerge="1">
                  <a:txBody>
                    <a:bodyPr/>
                    <a:lstStyle/>
                    <a:p>
                      <a:pPr marL="0" marR="0" lvl="0" indent="0" algn="l" defTabSz="914117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200" b="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etrobras Sans" panose="020B0606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Registro de nota de QM de gestão contratual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Nota de QM de gestão contratual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Qualidade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223975"/>
                  </a:ext>
                </a:extLst>
              </a:tr>
              <a:tr h="288728">
                <a:tc vMerge="1">
                  <a:txBody>
                    <a:bodyPr/>
                    <a:lstStyle/>
                    <a:p>
                      <a:pPr marL="0" indent="0" algn="l">
                        <a:lnSpc>
                          <a:spcPct val="107000"/>
                        </a:lnSpc>
                      </a:pPr>
                      <a:endParaRPr lang="pt-BR" sz="1200" b="0" kern="1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Petrobras Sans" panose="020B0606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Registro de nota de QM de auditoria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Nota de QM de auditoria da qualidade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t-BR" sz="1400" b="0" kern="1200" spc="10" dirty="0">
                          <a:solidFill>
                            <a:srgbClr val="342E29"/>
                          </a:solidFill>
                          <a:latin typeface="Petrobras Sans" panose="020B0606020204030204" pitchFamily="34" charset="0"/>
                          <a:ea typeface="+mn-ea"/>
                          <a:cs typeface="+mn-cs"/>
                        </a:rPr>
                        <a:t>Qualidade</a:t>
                      </a:r>
                    </a:p>
                  </a:txBody>
                  <a:tcPr marL="36000" marR="36000" marT="36000" marB="36000" anchor="ctr">
                    <a:lnT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5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977902"/>
                  </a:ext>
                </a:extLst>
              </a:tr>
            </a:tbl>
          </a:graphicData>
        </a:graphic>
      </p:graphicFrame>
      <p:sp>
        <p:nvSpPr>
          <p:cNvPr id="23" name="CaixaDeTexto 22">
            <a:extLst>
              <a:ext uri="{FF2B5EF4-FFF2-40B4-BE49-F238E27FC236}">
                <a16:creationId xmlns:a16="http://schemas.microsoft.com/office/drawing/2014/main" id="{A1F9B4AF-738D-6355-F1E9-BBF28343E95B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08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CE813A6-E18C-8E01-27F9-D80A2E91B319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523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2">
            <a:extLst>
              <a:ext uri="{FF2B5EF4-FFF2-40B4-BE49-F238E27FC236}">
                <a16:creationId xmlns:a16="http://schemas.microsoft.com/office/drawing/2014/main" id="{BF71C2A2-89C3-AC84-51AB-2B34C8CFAE03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A04D8E9-3E25-5AF6-E758-E2B0422068C4}"/>
              </a:ext>
            </a:extLst>
          </p:cNvPr>
          <p:cNvSpPr txBox="1"/>
          <p:nvPr/>
        </p:nvSpPr>
        <p:spPr>
          <a:xfrm>
            <a:off x="3763343" y="1340593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3.3.1 Avaliações de Serviços</a:t>
            </a: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18171659-25EE-C08A-24FD-ACEEBE8F3934}"/>
              </a:ext>
            </a:extLst>
          </p:cNvPr>
          <p:cNvSpPr txBox="1"/>
          <p:nvPr/>
        </p:nvSpPr>
        <p:spPr>
          <a:xfrm>
            <a:off x="3763343" y="1824874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Periódica de Contratos de Serviços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Avaliação periódica feita através de questionário para contratos de serviço.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 ÍNDICE DE DESEMPENHO DE FORNECEDOR (IDF)</a:t>
            </a:r>
          </a:p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7CE813A6-E18C-8E01-27F9-D80A2E91B319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1F9B4AF-738D-6355-F1E9-BBF28343E95B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09</a:t>
            </a:r>
          </a:p>
        </p:txBody>
      </p:sp>
      <p:pic>
        <p:nvPicPr>
          <p:cNvPr id="8" name="Gráfico 13" descr="Document with solid fill">
            <a:extLst>
              <a:ext uri="{FF2B5EF4-FFF2-40B4-BE49-F238E27FC236}">
                <a16:creationId xmlns:a16="http://schemas.microsoft.com/office/drawing/2014/main" id="{03F57517-F061-5D8A-EEE6-35B27C7AD3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61163" y="1906244"/>
            <a:ext cx="584776" cy="584776"/>
          </a:xfrm>
          <a:prstGeom prst="rect">
            <a:avLst/>
          </a:prstGeom>
        </p:spPr>
      </p:pic>
      <p:sp>
        <p:nvSpPr>
          <p:cNvPr id="9" name="Retângulo: Cantos Arredondados 2">
            <a:extLst>
              <a:ext uri="{FF2B5EF4-FFF2-40B4-BE49-F238E27FC236}">
                <a16:creationId xmlns:a16="http://schemas.microsoft.com/office/drawing/2014/main" id="{C15FF9B4-08C1-E3A0-78AE-9EF4E9F04B65}"/>
              </a:ext>
            </a:extLst>
          </p:cNvPr>
          <p:cNvSpPr/>
          <p:nvPr/>
        </p:nvSpPr>
        <p:spPr>
          <a:xfrm>
            <a:off x="2668174" y="1722989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tângulo: Cantos Arredondados 21">
            <a:extLst>
              <a:ext uri="{FF2B5EF4-FFF2-40B4-BE49-F238E27FC236}">
                <a16:creationId xmlns:a16="http://schemas.microsoft.com/office/drawing/2014/main" id="{347A1515-B870-380A-6B9E-46D372D6B10F}"/>
              </a:ext>
            </a:extLst>
          </p:cNvPr>
          <p:cNvSpPr/>
          <p:nvPr/>
        </p:nvSpPr>
        <p:spPr>
          <a:xfrm>
            <a:off x="2668174" y="2871525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tângulo: Cantos Arredondados 21">
            <a:extLst>
              <a:ext uri="{FF2B5EF4-FFF2-40B4-BE49-F238E27FC236}">
                <a16:creationId xmlns:a16="http://schemas.microsoft.com/office/drawing/2014/main" id="{C0D39FAF-AE85-F075-5F5F-22981E1A78CE}"/>
              </a:ext>
            </a:extLst>
          </p:cNvPr>
          <p:cNvSpPr/>
          <p:nvPr/>
        </p:nvSpPr>
        <p:spPr>
          <a:xfrm>
            <a:off x="2668174" y="4020061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Conector reto 19">
            <a:extLst>
              <a:ext uri="{FF2B5EF4-FFF2-40B4-BE49-F238E27FC236}">
                <a16:creationId xmlns:a16="http://schemas.microsoft.com/office/drawing/2014/main" id="{28661102-3ACB-F797-E2E5-6B14388D25D8}"/>
              </a:ext>
            </a:extLst>
          </p:cNvPr>
          <p:cNvCxnSpPr>
            <a:cxnSpLocks/>
          </p:cNvCxnSpPr>
          <p:nvPr/>
        </p:nvCxnSpPr>
        <p:spPr>
          <a:xfrm>
            <a:off x="3606229" y="1188906"/>
            <a:ext cx="0" cy="5284001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ângulo: Cantos Arredondados 21">
            <a:extLst>
              <a:ext uri="{FF2B5EF4-FFF2-40B4-BE49-F238E27FC236}">
                <a16:creationId xmlns:a16="http://schemas.microsoft.com/office/drawing/2014/main" id="{454779DB-72DE-F67D-B019-43EC01B88A82}"/>
              </a:ext>
            </a:extLst>
          </p:cNvPr>
          <p:cNvSpPr/>
          <p:nvPr/>
        </p:nvSpPr>
        <p:spPr>
          <a:xfrm>
            <a:off x="2668174" y="5164598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TextBox 3">
            <a:extLst>
              <a:ext uri="{FF2B5EF4-FFF2-40B4-BE49-F238E27FC236}">
                <a16:creationId xmlns:a16="http://schemas.microsoft.com/office/drawing/2014/main" id="{8F963CDA-3984-0515-69CA-5EF28376F168}"/>
              </a:ext>
            </a:extLst>
          </p:cNvPr>
          <p:cNvSpPr txBox="1"/>
          <p:nvPr/>
        </p:nvSpPr>
        <p:spPr>
          <a:xfrm>
            <a:off x="3782254" y="2961990"/>
            <a:ext cx="52606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Pedido Spot de Serviços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Avaliação feita através de questionário para pedidos spot de serviços.</a:t>
            </a:r>
          </a:p>
        </p:txBody>
      </p:sp>
      <p:sp>
        <p:nvSpPr>
          <p:cNvPr id="22" name="TextBox 3">
            <a:extLst>
              <a:ext uri="{FF2B5EF4-FFF2-40B4-BE49-F238E27FC236}">
                <a16:creationId xmlns:a16="http://schemas.microsoft.com/office/drawing/2014/main" id="{4E957096-3857-BBFD-358D-CCFE36F7A42F}"/>
              </a:ext>
            </a:extLst>
          </p:cNvPr>
          <p:cNvSpPr txBox="1"/>
          <p:nvPr/>
        </p:nvSpPr>
        <p:spPr>
          <a:xfrm>
            <a:off x="3763343" y="5252898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400"/>
              </a:spcBef>
              <a:defRPr/>
            </a:pPr>
            <a:r>
              <a:rPr lang="pt-BR" sz="1400" b="1" i="0" kern="1200" spc="10" baseline="0" dirty="0">
                <a:ln>
                  <a:noFill/>
                </a:ln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Avaliação de Cancelamento de Item</a:t>
            </a:r>
            <a:br>
              <a:rPr lang="pt-BR" sz="1400" b="0" i="0" kern="1200" spc="10" baseline="0" dirty="0">
                <a:ln>
                  <a:noFill/>
                </a:ln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kern="12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Avaliação por cancelamento de item de Pedido de Compras motivado pelo fornecedor. </a:t>
            </a:r>
            <a:endParaRPr lang="pt-BR" sz="1100" spc="10" dirty="0">
              <a:solidFill>
                <a:srgbClr val="342E29"/>
              </a:solidFill>
              <a:latin typeface="Petrobras Sans" panose="020B0606020204030204" pitchFamily="34" charset="0"/>
            </a:endParaRPr>
          </a:p>
        </p:txBody>
      </p:sp>
      <p:sp>
        <p:nvSpPr>
          <p:cNvPr id="23" name="TextBox 3">
            <a:extLst>
              <a:ext uri="{FF2B5EF4-FFF2-40B4-BE49-F238E27FC236}">
                <a16:creationId xmlns:a16="http://schemas.microsoft.com/office/drawing/2014/main" id="{99EEBA96-15B0-2A17-F3A8-5521068A03C5}"/>
              </a:ext>
            </a:extLst>
          </p:cNvPr>
          <p:cNvSpPr txBox="1"/>
          <p:nvPr/>
        </p:nvSpPr>
        <p:spPr>
          <a:xfrm>
            <a:off x="3763343" y="4134512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BAD Convertido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Conversão das avaliações BAD para contratos de serviço anteriores à Out/2016.</a:t>
            </a:r>
          </a:p>
        </p:txBody>
      </p:sp>
      <p:pic>
        <p:nvPicPr>
          <p:cNvPr id="31" name="Graphic 8" descr="Target with solid fill">
            <a:extLst>
              <a:ext uri="{FF2B5EF4-FFF2-40B4-BE49-F238E27FC236}">
                <a16:creationId xmlns:a16="http://schemas.microsoft.com/office/drawing/2014/main" id="{E3F73D83-6AB0-3B8E-8EB7-B21B68BC45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 flipV="1">
            <a:off x="2861163" y="3047759"/>
            <a:ext cx="584776" cy="584776"/>
          </a:xfrm>
          <a:prstGeom prst="rect">
            <a:avLst/>
          </a:prstGeom>
        </p:spPr>
      </p:pic>
      <p:pic>
        <p:nvPicPr>
          <p:cNvPr id="32" name="Gráfico 86" descr="Embaralhar com preenchimento sólido">
            <a:extLst>
              <a:ext uri="{FF2B5EF4-FFF2-40B4-BE49-F238E27FC236}">
                <a16:creationId xmlns:a16="http://schemas.microsoft.com/office/drawing/2014/main" id="{B4CE7732-220C-6026-17A4-D8BAF73ABA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3909" y="4188992"/>
            <a:ext cx="584775" cy="584775"/>
          </a:xfrm>
          <a:prstGeom prst="rect">
            <a:avLst/>
          </a:prstGeom>
        </p:spPr>
      </p:pic>
      <p:pic>
        <p:nvPicPr>
          <p:cNvPr id="33" name="Graphic 6" descr="Close with solid fill">
            <a:extLst>
              <a:ext uri="{FF2B5EF4-FFF2-40B4-BE49-F238E27FC236}">
                <a16:creationId xmlns:a16="http://schemas.microsoft.com/office/drawing/2014/main" id="{A8EEC5E6-1124-4F27-86A6-1FD8725106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 flipV="1">
            <a:off x="2905632" y="5391566"/>
            <a:ext cx="461327" cy="46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828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2">
            <a:extLst>
              <a:ext uri="{FF2B5EF4-FFF2-40B4-BE49-F238E27FC236}">
                <a16:creationId xmlns:a16="http://schemas.microsoft.com/office/drawing/2014/main" id="{F8E74989-9766-425D-7089-63800EABC172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 ÍNDICE DE DESEMPENHO DE FORNECEDOR (IDF)</a:t>
            </a:r>
          </a:p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7CE813A6-E18C-8E01-27F9-D80A2E91B319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9F984EA7-EE60-1CC2-C985-698938FC4FF6}"/>
              </a:ext>
            </a:extLst>
          </p:cNvPr>
          <p:cNvSpPr/>
          <p:nvPr/>
        </p:nvSpPr>
        <p:spPr>
          <a:xfrm>
            <a:off x="2668174" y="1722989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tângulo: Cantos Arredondados 21">
            <a:extLst>
              <a:ext uri="{FF2B5EF4-FFF2-40B4-BE49-F238E27FC236}">
                <a16:creationId xmlns:a16="http://schemas.microsoft.com/office/drawing/2014/main" id="{70AD15D6-49C6-3A54-778E-811582BD7400}"/>
              </a:ext>
            </a:extLst>
          </p:cNvPr>
          <p:cNvSpPr/>
          <p:nvPr/>
        </p:nvSpPr>
        <p:spPr>
          <a:xfrm>
            <a:off x="2668174" y="2871525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tângulo: Cantos Arredondados 21">
            <a:extLst>
              <a:ext uri="{FF2B5EF4-FFF2-40B4-BE49-F238E27FC236}">
                <a16:creationId xmlns:a16="http://schemas.microsoft.com/office/drawing/2014/main" id="{D1FB8A75-5B76-F03C-44C6-417E9B104376}"/>
              </a:ext>
            </a:extLst>
          </p:cNvPr>
          <p:cNvSpPr/>
          <p:nvPr/>
        </p:nvSpPr>
        <p:spPr>
          <a:xfrm>
            <a:off x="2668174" y="4020061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06986AB-2651-D5FA-FC60-B37F88A8A9EC}"/>
              </a:ext>
            </a:extLst>
          </p:cNvPr>
          <p:cNvSpPr txBox="1"/>
          <p:nvPr/>
        </p:nvSpPr>
        <p:spPr>
          <a:xfrm>
            <a:off x="3763343" y="1345898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3.3.2 Avaliações de Bens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064A4B-6F9D-F59C-C58C-F2D6E74DCE4E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10</a:t>
            </a: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1A4D9828-B019-4C19-8169-BF0201417021}"/>
              </a:ext>
            </a:extLst>
          </p:cNvPr>
          <p:cNvCxnSpPr>
            <a:cxnSpLocks/>
          </p:cNvCxnSpPr>
          <p:nvPr/>
        </p:nvCxnSpPr>
        <p:spPr>
          <a:xfrm>
            <a:off x="3606229" y="1188906"/>
            <a:ext cx="0" cy="5284001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tângulo: Cantos Arredondados 21">
            <a:extLst>
              <a:ext uri="{FF2B5EF4-FFF2-40B4-BE49-F238E27FC236}">
                <a16:creationId xmlns:a16="http://schemas.microsoft.com/office/drawing/2014/main" id="{AB0CB9AA-C94E-223A-B645-5F1263E94CFC}"/>
              </a:ext>
            </a:extLst>
          </p:cNvPr>
          <p:cNvSpPr/>
          <p:nvPr/>
        </p:nvSpPr>
        <p:spPr>
          <a:xfrm>
            <a:off x="2668174" y="5164598"/>
            <a:ext cx="6855652" cy="929186"/>
          </a:xfrm>
          <a:prstGeom prst="roundRect">
            <a:avLst>
              <a:gd name="adj" fmla="val 17435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Graphic 6" descr="Close with solid fill">
            <a:extLst>
              <a:ext uri="{FF2B5EF4-FFF2-40B4-BE49-F238E27FC236}">
                <a16:creationId xmlns:a16="http://schemas.microsoft.com/office/drawing/2014/main" id="{A9DB745B-1024-BD1D-62D1-33E1BF4819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923840" y="5406539"/>
            <a:ext cx="461327" cy="461327"/>
          </a:xfrm>
          <a:prstGeom prst="rect">
            <a:avLst/>
          </a:prstGeom>
        </p:spPr>
      </p:pic>
      <p:pic>
        <p:nvPicPr>
          <p:cNvPr id="28" name="Gráfico 64" descr="Hourglass Finished with solid fill">
            <a:extLst>
              <a:ext uri="{FF2B5EF4-FFF2-40B4-BE49-F238E27FC236}">
                <a16:creationId xmlns:a16="http://schemas.microsoft.com/office/drawing/2014/main" id="{9B73978D-2C91-9184-EC86-FE8813A44B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923725" y="3109352"/>
            <a:ext cx="461557" cy="461557"/>
          </a:xfrm>
          <a:prstGeom prst="rect">
            <a:avLst/>
          </a:prstGeom>
        </p:spPr>
      </p:pic>
      <p:pic>
        <p:nvPicPr>
          <p:cNvPr id="29" name="Gráfico 64" descr="Comentar com Não Curtir com preenchimento sólido">
            <a:extLst>
              <a:ext uri="{FF2B5EF4-FFF2-40B4-BE49-F238E27FC236}">
                <a16:creationId xmlns:a16="http://schemas.microsoft.com/office/drawing/2014/main" id="{C0EA2264-1062-0D11-AE62-809FF3C6DB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2157" y="4166195"/>
            <a:ext cx="684693" cy="684693"/>
          </a:xfrm>
          <a:prstGeom prst="rect">
            <a:avLst/>
          </a:prstGeom>
        </p:spPr>
      </p:pic>
      <p:pic>
        <p:nvPicPr>
          <p:cNvPr id="30" name="Graphic 10" descr="Good Inventory with solid fill">
            <a:extLst>
              <a:ext uri="{FF2B5EF4-FFF2-40B4-BE49-F238E27FC236}">
                <a16:creationId xmlns:a16="http://schemas.microsoft.com/office/drawing/2014/main" id="{E4031E09-C89A-191F-62CC-ECD064E684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 flipH="1" flipV="1">
            <a:off x="2834428" y="1887394"/>
            <a:ext cx="640151" cy="608401"/>
          </a:xfrm>
          <a:prstGeom prst="rect">
            <a:avLst/>
          </a:prstGeom>
        </p:spPr>
      </p:pic>
      <p:sp>
        <p:nvSpPr>
          <p:cNvPr id="31" name="TextBox 3">
            <a:extLst>
              <a:ext uri="{FF2B5EF4-FFF2-40B4-BE49-F238E27FC236}">
                <a16:creationId xmlns:a16="http://schemas.microsoft.com/office/drawing/2014/main" id="{F51D8473-A4BA-9876-B3FE-BB57E3B5550D}"/>
              </a:ext>
            </a:extLst>
          </p:cNvPr>
          <p:cNvSpPr txBox="1"/>
          <p:nvPr/>
        </p:nvSpPr>
        <p:spPr>
          <a:xfrm>
            <a:off x="3763343" y="1824874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Entrega de Bens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Avaliação do recebimento. Considera a pontualidade </a:t>
            </a:r>
            <a:b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na entrega e qualidade da mercadoria.</a:t>
            </a:r>
          </a:p>
        </p:txBody>
      </p:sp>
      <p:sp>
        <p:nvSpPr>
          <p:cNvPr id="32" name="TextBox 3">
            <a:extLst>
              <a:ext uri="{FF2B5EF4-FFF2-40B4-BE49-F238E27FC236}">
                <a16:creationId xmlns:a16="http://schemas.microsoft.com/office/drawing/2014/main" id="{010720A6-53C8-0124-D676-F2D43DEEDA32}"/>
              </a:ext>
            </a:extLst>
          </p:cNvPr>
          <p:cNvSpPr txBox="1"/>
          <p:nvPr/>
        </p:nvSpPr>
        <p:spPr>
          <a:xfrm>
            <a:off x="3782254" y="2961990"/>
            <a:ext cx="526068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Automática de Bens em Atraso</a:t>
            </a:r>
            <a:b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Avaliação do fornecimento de bens não entregues </a:t>
            </a:r>
            <a:b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com atraso maior que 20,5% do prazo de entrega.</a:t>
            </a:r>
          </a:p>
        </p:txBody>
      </p:sp>
      <p:sp>
        <p:nvSpPr>
          <p:cNvPr id="35" name="TextBox 3">
            <a:extLst>
              <a:ext uri="{FF2B5EF4-FFF2-40B4-BE49-F238E27FC236}">
                <a16:creationId xmlns:a16="http://schemas.microsoft.com/office/drawing/2014/main" id="{CF6F95EC-E761-FED0-6D21-8EBF723CDF5A}"/>
              </a:ext>
            </a:extLst>
          </p:cNvPr>
          <p:cNvSpPr txBox="1"/>
          <p:nvPr/>
        </p:nvSpPr>
        <p:spPr>
          <a:xfrm>
            <a:off x="3763343" y="5252898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Cancelamento de Item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Avaliação por cancelamento de item de Pedido de Compras motivado pelo fornecedor. </a:t>
            </a:r>
          </a:p>
        </p:txBody>
      </p:sp>
      <p:sp>
        <p:nvSpPr>
          <p:cNvPr id="36" name="TextBox 3">
            <a:extLst>
              <a:ext uri="{FF2B5EF4-FFF2-40B4-BE49-F238E27FC236}">
                <a16:creationId xmlns:a16="http://schemas.microsoft.com/office/drawing/2014/main" id="{C70F920D-83A6-32BD-3E98-9BAE1171EB01}"/>
              </a:ext>
            </a:extLst>
          </p:cNvPr>
          <p:cNvSpPr txBox="1"/>
          <p:nvPr/>
        </p:nvSpPr>
        <p:spPr>
          <a:xfrm>
            <a:off x="3763343" y="4134512"/>
            <a:ext cx="520334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Avaliação de Nota de QM</a:t>
            </a:r>
            <a:br>
              <a:rPr kumimoji="0" lang="pt-BR" sz="14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Registros eventuais devidos a qualidade do produto </a:t>
            </a:r>
            <a:b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</a:br>
            <a:r>
              <a:rPr lang="pt-BR" sz="14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ou a auditorias realizadas no fornecedor.</a:t>
            </a:r>
          </a:p>
        </p:txBody>
      </p:sp>
    </p:spTree>
    <p:extLst>
      <p:ext uri="{BB962C8B-B14F-4D97-AF65-F5344CB8AC3E}">
        <p14:creationId xmlns:p14="http://schemas.microsoft.com/office/powerpoint/2010/main" val="2240403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2">
            <a:extLst>
              <a:ext uri="{FF2B5EF4-FFF2-40B4-BE49-F238E27FC236}">
                <a16:creationId xmlns:a16="http://schemas.microsoft.com/office/drawing/2014/main" id="{4425AB09-78B6-2D20-1292-2DAEA94BFA0C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 ÍNDICE DE DESEMPENHO DE FORNECEDOR (IDF)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66B3A2D2-B960-DB95-57A0-A8AEFC5265A7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11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7E9C46C0-15A7-E00B-A32C-190868220F6D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EB852B0-F02F-3174-DECB-48B135DA479C}"/>
              </a:ext>
            </a:extLst>
          </p:cNvPr>
          <p:cNvGrpSpPr/>
          <p:nvPr/>
        </p:nvGrpSpPr>
        <p:grpSpPr>
          <a:xfrm>
            <a:off x="450400" y="1593978"/>
            <a:ext cx="1160772" cy="1924473"/>
            <a:chOff x="2408894" y="2007699"/>
            <a:chExt cx="1160772" cy="1924473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D5C1A6E1-E595-D795-8C1E-E7C6E74A7B7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387448">
              <a:off x="2702165" y="2624132"/>
              <a:ext cx="558800" cy="558800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0077FD37-59BC-C81A-0363-B283A72297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769333">
              <a:off x="3010866" y="2153259"/>
              <a:ext cx="558800" cy="558800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FEC207C8-7C5D-4CA8-8603-3EEC6C2A8D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20952">
              <a:off x="2468615" y="2007699"/>
              <a:ext cx="558800" cy="5588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4BD83648-28A2-0209-76EA-834C9AA295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408894" y="2786827"/>
              <a:ext cx="1145345" cy="1145345"/>
            </a:xfrm>
            <a:prstGeom prst="rect">
              <a:avLst/>
            </a:prstGeom>
          </p:spPr>
        </p:pic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9BDE50AC-CC28-5502-279E-214953974EBE}"/>
              </a:ext>
            </a:extLst>
          </p:cNvPr>
          <p:cNvSpPr txBox="1"/>
          <p:nvPr/>
        </p:nvSpPr>
        <p:spPr>
          <a:xfrm>
            <a:off x="546821" y="3334076"/>
            <a:ext cx="9525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algn="ctr" defTabSz="914415">
              <a:defRPr/>
            </a:pPr>
            <a:r>
              <a:rPr lang="pt-BR" sz="4000" b="1" kern="0" dirty="0">
                <a:solidFill>
                  <a:srgbClr val="3A7C5B"/>
                </a:solidFill>
                <a:latin typeface="Petrobras Sans XBold" panose="020B0806020204030204" pitchFamily="34" charset="0"/>
              </a:rPr>
              <a:t>IDF</a:t>
            </a:r>
          </a:p>
        </p:txBody>
      </p:sp>
      <p:cxnSp>
        <p:nvCxnSpPr>
          <p:cNvPr id="35" name="Conector reto 34">
            <a:extLst>
              <a:ext uri="{FF2B5EF4-FFF2-40B4-BE49-F238E27FC236}">
                <a16:creationId xmlns:a16="http://schemas.microsoft.com/office/drawing/2014/main" id="{C332B8DB-CE29-4B99-5490-13A19B724D3C}"/>
              </a:ext>
            </a:extLst>
          </p:cNvPr>
          <p:cNvCxnSpPr>
            <a:cxnSpLocks/>
          </p:cNvCxnSpPr>
          <p:nvPr/>
        </p:nvCxnSpPr>
        <p:spPr>
          <a:xfrm>
            <a:off x="9505950" y="1623855"/>
            <a:ext cx="0" cy="4548345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">
            <a:extLst>
              <a:ext uri="{FF2B5EF4-FFF2-40B4-BE49-F238E27FC236}">
                <a16:creationId xmlns:a16="http://schemas.microsoft.com/office/drawing/2014/main" id="{FC442874-EB15-77D1-AA36-2DF6E55F41C1}"/>
              </a:ext>
            </a:extLst>
          </p:cNvPr>
          <p:cNvSpPr txBox="1"/>
          <p:nvPr/>
        </p:nvSpPr>
        <p:spPr>
          <a:xfrm>
            <a:off x="9605911" y="4452317"/>
            <a:ext cx="2119578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2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Onde</a:t>
            </a:r>
            <a:r>
              <a:rPr lang="pt-BR" sz="12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:</a:t>
            </a:r>
          </a:p>
          <a:p>
            <a:pPr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200" b="1" spc="10" dirty="0">
                <a:solidFill>
                  <a:srgbClr val="008542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VALOR</a:t>
            </a:r>
            <a:r>
              <a:rPr lang="pt-BR" sz="12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 </a:t>
            </a:r>
            <a:br>
              <a:rPr lang="pt-BR" sz="12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2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é o valor do item em R</a:t>
            </a:r>
            <a:r>
              <a:rPr lang="pt-BR" sz="12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$</a:t>
            </a:r>
          </a:p>
          <a:p>
            <a:pPr rtl="0" eaLnBrk="1" latinLnBrk="0" hangingPunct="1">
              <a:spcBef>
                <a:spcPts val="600"/>
              </a:spcBef>
              <a:spcAft>
                <a:spcPts val="0"/>
              </a:spcAft>
            </a:pPr>
            <a:endParaRPr lang="pt-BR" sz="1200" b="1" spc="10" dirty="0">
              <a:solidFill>
                <a:srgbClr val="342E29"/>
              </a:solidFill>
              <a:effectLst/>
              <a:latin typeface="Petrobras Sans" panose="020B0606020204030204" pitchFamily="34" charset="0"/>
              <a:ea typeface="+mn-ea"/>
              <a:cs typeface="+mn-cs"/>
            </a:endParaRPr>
          </a:p>
          <a:p>
            <a:pPr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200" b="1" spc="10" dirty="0">
                <a:solidFill>
                  <a:srgbClr val="008542"/>
                </a:solidFill>
                <a:latin typeface="Petrobras Sans" panose="020B0606020204030204" pitchFamily="34" charset="0"/>
              </a:rPr>
              <a:t>NOTA</a:t>
            </a:r>
            <a:r>
              <a:rPr lang="pt-BR" sz="12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 </a:t>
            </a:r>
            <a:br>
              <a:rPr lang="pt-BR" sz="12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</a:br>
            <a:r>
              <a:rPr lang="pt-BR" sz="12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é o valor da nota atribuída ao fornecedor na avaliação</a:t>
            </a:r>
            <a:endParaRPr lang="pt-BR" sz="1200" spc="10" dirty="0">
              <a:solidFill>
                <a:srgbClr val="342E29"/>
              </a:solidFill>
              <a:effectLst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id="{45C84483-017C-BD3F-B385-A436A1D0E2D9}"/>
              </a:ext>
            </a:extLst>
          </p:cNvPr>
          <p:cNvSpPr txBox="1"/>
          <p:nvPr/>
        </p:nvSpPr>
        <p:spPr>
          <a:xfrm>
            <a:off x="7061813" y="1822166"/>
            <a:ext cx="23441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Petrobras Sans" panose="020B0606020204030204" pitchFamily="34" charset="0"/>
              </a:rPr>
              <a:t>Para cada avaliação, o IDF 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é a média dos IDF macro critérios ponderada pelos 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seus respectivos pesos.</a:t>
            </a:r>
          </a:p>
        </p:txBody>
      </p:sp>
      <p:sp>
        <p:nvSpPr>
          <p:cNvPr id="45" name="TextBox 11">
            <a:extLst>
              <a:ext uri="{FF2B5EF4-FFF2-40B4-BE49-F238E27FC236}">
                <a16:creationId xmlns:a16="http://schemas.microsoft.com/office/drawing/2014/main" id="{42ED66CB-602F-32B7-D5EE-FCF51E1F5CE8}"/>
              </a:ext>
            </a:extLst>
          </p:cNvPr>
          <p:cNvSpPr txBox="1"/>
          <p:nvPr/>
        </p:nvSpPr>
        <p:spPr>
          <a:xfrm>
            <a:off x="7061813" y="3052807"/>
            <a:ext cx="2344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Petrobras Sans" panose="020B0606020204030204" pitchFamily="34" charset="0"/>
              </a:rPr>
              <a:t>O IDF Global é a média 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dos IDF Avaliação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 ponderada pelo valor do item.</a:t>
            </a:r>
          </a:p>
        </p:txBody>
      </p:sp>
      <p:sp>
        <p:nvSpPr>
          <p:cNvPr id="47" name="TextBox 14">
            <a:extLst>
              <a:ext uri="{FF2B5EF4-FFF2-40B4-BE49-F238E27FC236}">
                <a16:creationId xmlns:a16="http://schemas.microsoft.com/office/drawing/2014/main" id="{4F97ABF2-BF73-694A-183E-0C4A60D2A2D6}"/>
              </a:ext>
            </a:extLst>
          </p:cNvPr>
          <p:cNvSpPr txBox="1"/>
          <p:nvPr/>
        </p:nvSpPr>
        <p:spPr>
          <a:xfrm>
            <a:off x="7061813" y="4013269"/>
            <a:ext cx="24441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Petrobras Sans" panose="020B0606020204030204" pitchFamily="34" charset="0"/>
              </a:rPr>
              <a:t>Os IDF </a:t>
            </a:r>
            <a:r>
              <a:rPr lang="pt-BR" sz="1200" dirty="0" err="1">
                <a:latin typeface="Petrobras Sans" panose="020B0606020204030204" pitchFamily="34" charset="0"/>
              </a:rPr>
              <a:t>macrocritérios</a:t>
            </a:r>
            <a:r>
              <a:rPr lang="pt-BR" sz="1200" dirty="0">
                <a:latin typeface="Petrobras Sans" panose="020B0606020204030204" pitchFamily="34" charset="0"/>
              </a:rPr>
              <a:t> são as médias das notas em cada macro critério ponderadas pelo peso relativo e pelo valor do item 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do pedido.</a:t>
            </a:r>
          </a:p>
        </p:txBody>
      </p:sp>
      <p:grpSp>
        <p:nvGrpSpPr>
          <p:cNvPr id="48" name="Group 21">
            <a:extLst>
              <a:ext uri="{FF2B5EF4-FFF2-40B4-BE49-F238E27FC236}">
                <a16:creationId xmlns:a16="http://schemas.microsoft.com/office/drawing/2014/main" id="{FC3DA13E-0496-39C1-A832-96DE9031606C}"/>
              </a:ext>
            </a:extLst>
          </p:cNvPr>
          <p:cNvGrpSpPr/>
          <p:nvPr/>
        </p:nvGrpSpPr>
        <p:grpSpPr>
          <a:xfrm>
            <a:off x="1836249" y="1593295"/>
            <a:ext cx="5153024" cy="4509252"/>
            <a:chOff x="4141173" y="1587074"/>
            <a:chExt cx="5153024" cy="45092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5">
                  <a:extLst>
                    <a:ext uri="{FF2B5EF4-FFF2-40B4-BE49-F238E27FC236}">
                      <a16:creationId xmlns:a16="http://schemas.microsoft.com/office/drawing/2014/main" id="{0650A911-E913-13C4-9C1C-DA69281FF8C8}"/>
                    </a:ext>
                  </a:extLst>
                </p:cNvPr>
                <p:cNvSpPr txBox="1"/>
                <p:nvPr/>
              </p:nvSpPr>
              <p:spPr>
                <a:xfrm>
                  <a:off x="4141173" y="1908803"/>
                  <a:ext cx="5143499" cy="68858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IDF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Avalia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çã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o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subHide m:val="on"/>
                            <m:supHide m:val="on"/>
                            <m:ctrlPr>
                              <a:rPr lang="pt-BR" sz="1600" i="1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m:rPr>
                                <m:sty m:val="p"/>
                              </m:rP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Nota</m:t>
                            </m:r>
                            <m: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x</m:t>
                            </m:r>
                            <m: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Peso</m:t>
                            </m:r>
                            <m: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Relativo</m:t>
                            </m:r>
                          </m:e>
                        </m:nary>
                      </m:oMath>
                    </m:oMathPara>
                  </a14:m>
                  <a:endParaRPr lang="pt-BR" sz="1600" dirty="0">
                    <a:solidFill>
                      <a:srgbClr val="008542"/>
                    </a:solidFill>
                    <a:latin typeface="Petrobras Sans XBold" panose="020B0806020204030204" pitchFamily="34" charset="0"/>
                  </a:endParaRPr>
                </a:p>
              </p:txBody>
            </p:sp>
          </mc:Choice>
          <mc:Fallback xmlns="">
            <p:sp>
              <p:nvSpPr>
                <p:cNvPr id="49" name="TextBox 5">
                  <a:extLst>
                    <a:ext uri="{FF2B5EF4-FFF2-40B4-BE49-F238E27FC236}">
                      <a16:creationId xmlns:a16="http://schemas.microsoft.com/office/drawing/2014/main" id="{0650A911-E913-13C4-9C1C-DA69281FF8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173" y="1908803"/>
                  <a:ext cx="5143499" cy="688586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9">
                  <a:extLst>
                    <a:ext uri="{FF2B5EF4-FFF2-40B4-BE49-F238E27FC236}">
                      <a16:creationId xmlns:a16="http://schemas.microsoft.com/office/drawing/2014/main" id="{DF9FDBE0-E6AE-5840-FBAA-7C6D80AC4F0D}"/>
                    </a:ext>
                  </a:extLst>
                </p:cNvPr>
                <p:cNvSpPr txBox="1"/>
                <p:nvPr/>
              </p:nvSpPr>
              <p:spPr>
                <a:xfrm>
                  <a:off x="4141173" y="3102549"/>
                  <a:ext cx="5143500" cy="60875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IDF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Global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i="1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pt-BR" sz="1600" i="1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IDF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Avalia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çã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o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Valor</m:t>
                                </m:r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pt-BR" sz="1600" i="1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Valor</m:t>
                                </m:r>
                              </m:e>
                            </m:nary>
                          </m:den>
                        </m:f>
                      </m:oMath>
                    </m:oMathPara>
                  </a14:m>
                  <a:endParaRPr lang="pt-BR" sz="1600" dirty="0">
                    <a:solidFill>
                      <a:srgbClr val="008542"/>
                    </a:solidFill>
                    <a:latin typeface="Petrobras Sans" panose="020B0606020204030204" pitchFamily="34" charset="0"/>
                  </a:endParaRPr>
                </a:p>
              </p:txBody>
            </p:sp>
          </mc:Choice>
          <mc:Fallback xmlns="">
            <p:sp>
              <p:nvSpPr>
                <p:cNvPr id="27" name="TextBox 9">
                  <a:extLst>
                    <a:ext uri="{FF2B5EF4-FFF2-40B4-BE49-F238E27FC236}">
                      <a16:creationId xmlns:a16="http://schemas.microsoft.com/office/drawing/2014/main" id="{DF9FDBE0-E6AE-5840-FBAA-7C6D80AC4F0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173" y="3102549"/>
                  <a:ext cx="5143500" cy="60875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11">
                  <a:extLst>
                    <a:ext uri="{FF2B5EF4-FFF2-40B4-BE49-F238E27FC236}">
                      <a16:creationId xmlns:a16="http://schemas.microsoft.com/office/drawing/2014/main" id="{9B22567F-6B82-8F32-ABAF-E04965E3F0BD}"/>
                    </a:ext>
                  </a:extLst>
                </p:cNvPr>
                <p:cNvSpPr txBox="1"/>
                <p:nvPr/>
              </p:nvSpPr>
              <p:spPr>
                <a:xfrm>
                  <a:off x="4141174" y="4218302"/>
                  <a:ext cx="5143500" cy="60875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IDF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Macro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crit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é</m:t>
                        </m:r>
                        <m:r>
                          <m:rPr>
                            <m:sty m:val="p"/>
                          </m:rP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rio</m:t>
                        </m:r>
                        <m:r>
                          <a:rPr lang="pt-BR" sz="1600" b="0" i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i="1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pt-BR" sz="1600" i="1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Nota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Peso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Relativo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Valor</m:t>
                                </m:r>
                              </m:e>
                            </m:nary>
                          </m:num>
                          <m:den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pt-BR" sz="1600" i="1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Peso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Relativo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Valor</m:t>
                                </m:r>
                              </m:e>
                            </m:nary>
                          </m:den>
                        </m:f>
                      </m:oMath>
                    </m:oMathPara>
                  </a14:m>
                  <a:endParaRPr lang="pt-BR" sz="1600" dirty="0">
                    <a:solidFill>
                      <a:srgbClr val="008542"/>
                    </a:solidFill>
                    <a:latin typeface="Petrobras Sans" panose="020B0606020204030204" pitchFamily="34" charset="0"/>
                  </a:endParaRPr>
                </a:p>
              </p:txBody>
            </p:sp>
          </mc:Choice>
          <mc:Fallback xmlns="">
            <p:sp>
              <p:nvSpPr>
                <p:cNvPr id="28" name="TextBox 11">
                  <a:extLst>
                    <a:ext uri="{FF2B5EF4-FFF2-40B4-BE49-F238E27FC236}">
                      <a16:creationId xmlns:a16="http://schemas.microsoft.com/office/drawing/2014/main" id="{9B22567F-6B82-8F32-ABAF-E04965E3F0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174" y="4218302"/>
                  <a:ext cx="5143500" cy="608756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2" name="Retângulo: Cantos Arredondados 51">
              <a:extLst>
                <a:ext uri="{FF2B5EF4-FFF2-40B4-BE49-F238E27FC236}">
                  <a16:creationId xmlns:a16="http://schemas.microsoft.com/office/drawing/2014/main" id="{A72FBE6A-72DE-EAFF-805E-5692F6A870E2}"/>
                </a:ext>
              </a:extLst>
            </p:cNvPr>
            <p:cNvSpPr/>
            <p:nvPr/>
          </p:nvSpPr>
          <p:spPr>
            <a:xfrm>
              <a:off x="4141173" y="1795886"/>
              <a:ext cx="5143499" cy="842316"/>
            </a:xfrm>
            <a:prstGeom prst="roundRect">
              <a:avLst>
                <a:gd name="adj" fmla="val 17435"/>
              </a:avLst>
            </a:prstGeom>
            <a:noFill/>
            <a:ln>
              <a:solidFill>
                <a:srgbClr val="C6D4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Retângulo: Cantos Arredondados 52">
              <a:extLst>
                <a:ext uri="{FF2B5EF4-FFF2-40B4-BE49-F238E27FC236}">
                  <a16:creationId xmlns:a16="http://schemas.microsoft.com/office/drawing/2014/main" id="{2D2AA489-8E9E-7AE1-326A-C587FB7DE090}"/>
                </a:ext>
              </a:extLst>
            </p:cNvPr>
            <p:cNvSpPr/>
            <p:nvPr/>
          </p:nvSpPr>
          <p:spPr>
            <a:xfrm>
              <a:off x="4141173" y="2948594"/>
              <a:ext cx="5143499" cy="842316"/>
            </a:xfrm>
            <a:prstGeom prst="roundRect">
              <a:avLst>
                <a:gd name="adj" fmla="val 17435"/>
              </a:avLst>
            </a:prstGeom>
            <a:noFill/>
            <a:ln>
              <a:solidFill>
                <a:srgbClr val="C6D4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tângulo: Cantos Arredondados 53">
              <a:extLst>
                <a:ext uri="{FF2B5EF4-FFF2-40B4-BE49-F238E27FC236}">
                  <a16:creationId xmlns:a16="http://schemas.microsoft.com/office/drawing/2014/main" id="{FF8522A7-53C3-B0AE-363F-2105A5532D03}"/>
                </a:ext>
              </a:extLst>
            </p:cNvPr>
            <p:cNvSpPr/>
            <p:nvPr/>
          </p:nvSpPr>
          <p:spPr>
            <a:xfrm>
              <a:off x="4141173" y="4101302"/>
              <a:ext cx="5143499" cy="842316"/>
            </a:xfrm>
            <a:prstGeom prst="roundRect">
              <a:avLst>
                <a:gd name="adj" fmla="val 17435"/>
              </a:avLst>
            </a:prstGeom>
            <a:noFill/>
            <a:ln>
              <a:solidFill>
                <a:srgbClr val="C6D4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TextBox 3">
              <a:extLst>
                <a:ext uri="{FF2B5EF4-FFF2-40B4-BE49-F238E27FC236}">
                  <a16:creationId xmlns:a16="http://schemas.microsoft.com/office/drawing/2014/main" id="{C80930F7-AAE0-B429-417F-51E35BBC12F7}"/>
                </a:ext>
              </a:extLst>
            </p:cNvPr>
            <p:cNvSpPr txBox="1"/>
            <p:nvPr/>
          </p:nvSpPr>
          <p:spPr>
            <a:xfrm>
              <a:off x="4141173" y="1587074"/>
              <a:ext cx="227953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eaLnBrk="1" latinLnBrk="0" hangingPunct="1">
                <a:spcBef>
                  <a:spcPts val="600"/>
                </a:spcBef>
                <a:spcAft>
                  <a:spcPts val="0"/>
                </a:spcAft>
              </a:pPr>
              <a:r>
                <a:rPr lang="pt-BR" sz="10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Petrobras Sans" panose="020B0606020204030204" pitchFamily="34" charset="0"/>
                  <a:ea typeface="+mn-ea"/>
                  <a:cs typeface="+mn-cs"/>
                </a:rPr>
                <a:t>IDF AVALIAÇÃO</a:t>
              </a:r>
            </a:p>
          </p:txBody>
        </p:sp>
        <p:sp>
          <p:nvSpPr>
            <p:cNvPr id="56" name="TextBox 3">
              <a:extLst>
                <a:ext uri="{FF2B5EF4-FFF2-40B4-BE49-F238E27FC236}">
                  <a16:creationId xmlns:a16="http://schemas.microsoft.com/office/drawing/2014/main" id="{0121FEE3-5EED-202D-A3A2-0B6DC6F31213}"/>
                </a:ext>
              </a:extLst>
            </p:cNvPr>
            <p:cNvSpPr txBox="1"/>
            <p:nvPr/>
          </p:nvSpPr>
          <p:spPr>
            <a:xfrm>
              <a:off x="4141173" y="2726954"/>
              <a:ext cx="227953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eaLnBrk="1" latinLnBrk="0" hangingPunct="1">
                <a:spcBef>
                  <a:spcPts val="600"/>
                </a:spcBef>
                <a:spcAft>
                  <a:spcPts val="0"/>
                </a:spcAft>
              </a:pPr>
              <a:r>
                <a:rPr lang="pt-BR" sz="10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Petrobras Sans" panose="020B0606020204030204" pitchFamily="34" charset="0"/>
                  <a:ea typeface="+mn-ea"/>
                  <a:cs typeface="+mn-cs"/>
                </a:rPr>
                <a:t>IDF GLOBAL</a:t>
              </a:r>
            </a:p>
          </p:txBody>
        </p:sp>
        <p:sp>
          <p:nvSpPr>
            <p:cNvPr id="57" name="TextBox 3">
              <a:extLst>
                <a:ext uri="{FF2B5EF4-FFF2-40B4-BE49-F238E27FC236}">
                  <a16:creationId xmlns:a16="http://schemas.microsoft.com/office/drawing/2014/main" id="{11536151-8C65-5ABD-6CAC-41FB7891E1AD}"/>
                </a:ext>
              </a:extLst>
            </p:cNvPr>
            <p:cNvSpPr txBox="1"/>
            <p:nvPr/>
          </p:nvSpPr>
          <p:spPr>
            <a:xfrm>
              <a:off x="4141173" y="3880968"/>
              <a:ext cx="227953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eaLnBrk="1" latinLnBrk="0" hangingPunct="1">
                <a:spcBef>
                  <a:spcPts val="600"/>
                </a:spcBef>
                <a:spcAft>
                  <a:spcPts val="0"/>
                </a:spcAft>
              </a:pPr>
              <a:r>
                <a:rPr lang="pt-BR" sz="10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Petrobras Sans" panose="020B0606020204030204" pitchFamily="34" charset="0"/>
                  <a:ea typeface="+mn-ea"/>
                  <a:cs typeface="+mn-cs"/>
                </a:rPr>
                <a:t>IDF MACROCRITÉRIO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12">
                  <a:extLst>
                    <a:ext uri="{FF2B5EF4-FFF2-40B4-BE49-F238E27FC236}">
                      <a16:creationId xmlns:a16="http://schemas.microsoft.com/office/drawing/2014/main" id="{7CDAA9AA-C5B0-AD27-B230-DF311AA5A775}"/>
                    </a:ext>
                  </a:extLst>
                </p:cNvPr>
                <p:cNvSpPr txBox="1"/>
                <p:nvPr/>
              </p:nvSpPr>
              <p:spPr>
                <a:xfrm>
                  <a:off x="4141173" y="5384835"/>
                  <a:ext cx="5143499" cy="5936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Peso</m:t>
                        </m:r>
                        <m: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Relativo</m:t>
                        </m:r>
                        <m:r>
                          <a:rPr lang="pt-BR" sz="1600" b="0" i="0" smtClean="0">
                            <a:solidFill>
                              <a:srgbClr val="008542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600" i="1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pt-BR" sz="1600" b="0" i="0">
                                <a:solidFill>
                                  <a:srgbClr val="008542"/>
                                </a:solidFill>
                                <a:latin typeface="Cambria Math" panose="02040503050406030204" pitchFamily="18" charset="0"/>
                              </a:rPr>
                              <m:t>Peso</m:t>
                            </m:r>
                          </m:num>
                          <m:den>
                            <m:nary>
                              <m:naryPr>
                                <m:chr m:val="∑"/>
                                <m:subHide m:val="on"/>
                                <m:supHide m:val="on"/>
                                <m:ctrlPr>
                                  <a:rPr lang="pt-BR" sz="1600" i="1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m:rPr>
                                    <m:sty m:val="p"/>
                                  </m:rPr>
                                  <a:rPr lang="pt-BR" sz="1600" b="0" i="0">
                                    <a:solidFill>
                                      <a:srgbClr val="008542"/>
                                    </a:solidFill>
                                    <a:latin typeface="Cambria Math" panose="02040503050406030204" pitchFamily="18" charset="0"/>
                                  </a:rPr>
                                  <m:t>Peso</m:t>
                                </m:r>
                              </m:e>
                            </m:nary>
                          </m:den>
                        </m:f>
                      </m:oMath>
                    </m:oMathPara>
                  </a14:m>
                  <a:endParaRPr lang="pt-BR" sz="1600" dirty="0">
                    <a:solidFill>
                      <a:srgbClr val="008542"/>
                    </a:solidFill>
                    <a:latin typeface="Petrobras Sans" panose="020B0606020204030204" pitchFamily="34" charset="0"/>
                  </a:endParaRPr>
                </a:p>
              </p:txBody>
            </p:sp>
          </mc:Choice>
          <mc:Fallback xmlns="">
            <p:sp>
              <p:nvSpPr>
                <p:cNvPr id="16" name="TextBox 12">
                  <a:extLst>
                    <a:ext uri="{FF2B5EF4-FFF2-40B4-BE49-F238E27FC236}">
                      <a16:creationId xmlns:a16="http://schemas.microsoft.com/office/drawing/2014/main" id="{7CDAA9AA-C5B0-AD27-B230-DF311AA5A77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1173" y="5384835"/>
                  <a:ext cx="5143499" cy="593689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9" name="Retângulo: Cantos Arredondados 32">
              <a:extLst>
                <a:ext uri="{FF2B5EF4-FFF2-40B4-BE49-F238E27FC236}">
                  <a16:creationId xmlns:a16="http://schemas.microsoft.com/office/drawing/2014/main" id="{27593258-51C1-9374-662C-AE7276448D56}"/>
                </a:ext>
              </a:extLst>
            </p:cNvPr>
            <p:cNvSpPr/>
            <p:nvPr/>
          </p:nvSpPr>
          <p:spPr>
            <a:xfrm>
              <a:off x="4150698" y="5254010"/>
              <a:ext cx="5143499" cy="842316"/>
            </a:xfrm>
            <a:prstGeom prst="roundRect">
              <a:avLst>
                <a:gd name="adj" fmla="val 17435"/>
              </a:avLst>
            </a:prstGeom>
            <a:noFill/>
            <a:ln>
              <a:solidFill>
                <a:srgbClr val="C6D4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TextBox 3">
              <a:extLst>
                <a:ext uri="{FF2B5EF4-FFF2-40B4-BE49-F238E27FC236}">
                  <a16:creationId xmlns:a16="http://schemas.microsoft.com/office/drawing/2014/main" id="{4E74C705-FA8E-2463-E1CF-DA01FEDE70E1}"/>
                </a:ext>
              </a:extLst>
            </p:cNvPr>
            <p:cNvSpPr txBox="1"/>
            <p:nvPr/>
          </p:nvSpPr>
          <p:spPr>
            <a:xfrm>
              <a:off x="4141173" y="5036397"/>
              <a:ext cx="2279531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rtl="0" eaLnBrk="1" latinLnBrk="0" hangingPunct="1">
                <a:spcBef>
                  <a:spcPts val="600"/>
                </a:spcBef>
                <a:spcAft>
                  <a:spcPts val="0"/>
                </a:spcAft>
              </a:pPr>
              <a:r>
                <a:rPr lang="pt-BR" sz="1000" spc="1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latin typeface="Petrobras Sans" panose="020B0606020204030204" pitchFamily="34" charset="0"/>
                  <a:ea typeface="+mn-ea"/>
                  <a:cs typeface="+mn-cs"/>
                </a:rPr>
                <a:t>PESO RELATIVO</a:t>
              </a:r>
            </a:p>
          </p:txBody>
        </p:sp>
      </p:grpSp>
      <p:sp>
        <p:nvSpPr>
          <p:cNvPr id="61" name="TextBox 22">
            <a:extLst>
              <a:ext uri="{FF2B5EF4-FFF2-40B4-BE49-F238E27FC236}">
                <a16:creationId xmlns:a16="http://schemas.microsoft.com/office/drawing/2014/main" id="{DE7056A2-3BF0-7802-3337-32553C89BFAB}"/>
              </a:ext>
            </a:extLst>
          </p:cNvPr>
          <p:cNvSpPr txBox="1"/>
          <p:nvPr/>
        </p:nvSpPr>
        <p:spPr>
          <a:xfrm>
            <a:off x="7061805" y="5358223"/>
            <a:ext cx="2344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Petrobras Sans" panose="020B0606020204030204" pitchFamily="34" charset="0"/>
              </a:rPr>
              <a:t>Peso relativo é o peso com </a:t>
            </a:r>
            <a:br>
              <a:rPr lang="pt-BR" sz="1200" dirty="0">
                <a:latin typeface="Petrobras Sans" panose="020B0606020204030204" pitchFamily="34" charset="0"/>
              </a:rPr>
            </a:br>
            <a:r>
              <a:rPr lang="pt-BR" sz="1200" dirty="0">
                <a:latin typeface="Petrobras Sans" panose="020B0606020204030204" pitchFamily="34" charset="0"/>
              </a:rPr>
              <a:t>o qual cada macro critério influencia na nota final.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7A68CCB0-0628-AD67-C9DE-EAEE51975DE9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3.4 Como o IDF é calculado ?</a:t>
            </a:r>
          </a:p>
        </p:txBody>
      </p:sp>
    </p:spTree>
    <p:extLst>
      <p:ext uri="{BB962C8B-B14F-4D97-AF65-F5344CB8AC3E}">
        <p14:creationId xmlns:p14="http://schemas.microsoft.com/office/powerpoint/2010/main" val="643973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D617-198E-9CCA-943A-42A554D53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>
            <a:extLst>
              <a:ext uri="{FF2B5EF4-FFF2-40B4-BE49-F238E27FC236}">
                <a16:creationId xmlns:a16="http://schemas.microsoft.com/office/drawing/2014/main" id="{A74A3C99-EC8A-6170-71A1-265A0FAE385F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D3BDD5-89DD-7D85-74CB-45C4A23E7C6B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 ÍNDICE DE DESEMPENHO DE FORNECEDOR (IDF)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71974A7-20BB-A5FC-03AC-29892EECC7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8EC7399-5AE3-9581-7E4D-D994668B30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D0C70500-C08D-BEF2-AF93-26FCA65A26C6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3.4 Como o IDF é calculado ?</a:t>
            </a: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6C7618A8-F4D6-71FC-CEEE-76ABD3BA9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5127" y="2011737"/>
            <a:ext cx="885731" cy="885731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D90A9D69-B492-15BE-2507-1BF7231F392B}"/>
              </a:ext>
            </a:extLst>
          </p:cNvPr>
          <p:cNvSpPr txBox="1"/>
          <p:nvPr/>
        </p:nvSpPr>
        <p:spPr>
          <a:xfrm>
            <a:off x="293176" y="2940836"/>
            <a:ext cx="2395187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algn="ctr"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As notas do IDF </a:t>
            </a:r>
            <a:b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8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são calculadas automaticamente pelo SAP</a:t>
            </a:r>
            <a:r>
              <a:rPr lang="pt-BR" sz="18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. </a:t>
            </a:r>
          </a:p>
          <a:p>
            <a:pPr marL="182880" algn="ctr"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As fórmulas e a metodologia de cálculo podem ser vistas no exemplo </a:t>
            </a:r>
            <a:b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</a:b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a seguir:</a:t>
            </a:r>
          </a:p>
        </p:txBody>
      </p:sp>
      <p:sp>
        <p:nvSpPr>
          <p:cNvPr id="19" name="Retângulo: Cantos Arredondados 18">
            <a:extLst>
              <a:ext uri="{FF2B5EF4-FFF2-40B4-BE49-F238E27FC236}">
                <a16:creationId xmlns:a16="http://schemas.microsoft.com/office/drawing/2014/main" id="{0D0E27E6-076D-3D9D-BD9F-151A44CD6A17}"/>
              </a:ext>
            </a:extLst>
          </p:cNvPr>
          <p:cNvSpPr/>
          <p:nvPr/>
        </p:nvSpPr>
        <p:spPr>
          <a:xfrm>
            <a:off x="293176" y="1844372"/>
            <a:ext cx="2457900" cy="3810730"/>
          </a:xfrm>
          <a:prstGeom prst="roundRect">
            <a:avLst>
              <a:gd name="adj" fmla="val 6798"/>
            </a:avLst>
          </a:prstGeom>
          <a:noFill/>
          <a:ln>
            <a:solidFill>
              <a:srgbClr val="C6D4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D7DDCFC-3AA8-5AC6-D20E-ADD33AEE1DB3}"/>
              </a:ext>
            </a:extLst>
          </p:cNvPr>
          <p:cNvSpPr txBox="1"/>
          <p:nvPr/>
        </p:nvSpPr>
        <p:spPr>
          <a:xfrm>
            <a:off x="2873375" y="1964822"/>
            <a:ext cx="84520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eaLnBrk="1" latinLnBrk="0" hangingPunct="1">
              <a:spcBef>
                <a:spcPts val="600"/>
              </a:spcBef>
              <a:spcAft>
                <a:spcPts val="0"/>
              </a:spcAft>
            </a:pP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Consideremos um fornecedor que apresenta as avaliações constantes na tabela:</a:t>
            </a:r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8E68297D-E816-198F-B06F-E09EE372943B}"/>
              </a:ext>
            </a:extLst>
          </p:cNvPr>
          <p:cNvSpPr txBox="1"/>
          <p:nvPr/>
        </p:nvSpPr>
        <p:spPr>
          <a:xfrm>
            <a:off x="6565705" y="5838594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4: Exemplo - Avaliações de um fornecedor.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EE73519F-A258-D7F9-FAF9-4DB304396EC2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12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5389F2BE-3ED9-654C-AB5A-B450C9D1165A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A76308FF-1D27-4176-C784-7BD1E83010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1229331"/>
              </p:ext>
            </p:extLst>
          </p:nvPr>
        </p:nvGraphicFramePr>
        <p:xfrm>
          <a:off x="2916950" y="2310139"/>
          <a:ext cx="9215438" cy="322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10582402" imgH="3114846" progId="Excel.Sheet.12">
                  <p:embed/>
                </p:oleObj>
              </mc:Choice>
              <mc:Fallback>
                <p:oleObj name="Worksheet" r:id="rId5" imgW="10582402" imgH="3114846" progId="Excel.Sheet.12">
                  <p:embed/>
                  <p:pic>
                    <p:nvPicPr>
                      <p:cNvPr id="9" name="Objeto 8">
                        <a:extLst>
                          <a:ext uri="{FF2B5EF4-FFF2-40B4-BE49-F238E27FC236}">
                            <a16:creationId xmlns:a16="http://schemas.microsoft.com/office/drawing/2014/main" id="{A76308FF-1D27-4176-C784-7BD1E83010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916950" y="2310139"/>
                        <a:ext cx="9215438" cy="322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4564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2">
            <a:extLst>
              <a:ext uri="{FF2B5EF4-FFF2-40B4-BE49-F238E27FC236}">
                <a16:creationId xmlns:a16="http://schemas.microsoft.com/office/drawing/2014/main" id="{ADC8378D-8D4C-6798-6BF3-83DAF8FE1ABB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3A7C5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3. ÍNDICE DE DESEMPENHO DE FORNECEDOR (IDF)</a:t>
            </a:r>
          </a:p>
          <a:p>
            <a:pPr marL="0" marR="0" lvl="1" indent="0" algn="l" defTabSz="9144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21" name="TextBox 3">
            <a:extLst>
              <a:ext uri="{FF2B5EF4-FFF2-40B4-BE49-F238E27FC236}">
                <a16:creationId xmlns:a16="http://schemas.microsoft.com/office/drawing/2014/main" id="{F51D8473-A4BA-9876-B3FE-BB57E3B5550D}"/>
              </a:ext>
            </a:extLst>
          </p:cNvPr>
          <p:cNvSpPr txBox="1"/>
          <p:nvPr/>
        </p:nvSpPr>
        <p:spPr>
          <a:xfrm>
            <a:off x="886146" y="1730216"/>
            <a:ext cx="9391807" cy="33855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10" normalizeH="0" baseline="0" noProof="0" dirty="0">
                <a:ln>
                  <a:noFill/>
                </a:ln>
                <a:solidFill>
                  <a:srgbClr val="342E2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Os resultados do IDF seriam calculados como: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BA117E93-9D5A-A7F8-25B5-CD4F8BEB1DD2}"/>
              </a:ext>
            </a:extLst>
          </p:cNvPr>
          <p:cNvSpPr txBox="1"/>
          <p:nvPr/>
        </p:nvSpPr>
        <p:spPr>
          <a:xfrm>
            <a:off x="6399661" y="5763845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5: IDF calculados.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99477A6-F5A1-ED58-6600-07DE1CAEA348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3.4 Como o IDF é calculado ?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7BFC35A-5551-45F7-2CE6-BF221FA7302C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13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0B5CD6A4-3CF1-3E97-7DF0-4438A99C39DF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graphicFrame>
        <p:nvGraphicFramePr>
          <p:cNvPr id="8" name="Objeto 7">
            <a:extLst>
              <a:ext uri="{FF2B5EF4-FFF2-40B4-BE49-F238E27FC236}">
                <a16:creationId xmlns:a16="http://schemas.microsoft.com/office/drawing/2014/main" id="{2A4E600C-F109-87BE-2DB0-248B14ECE2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9054115"/>
              </p:ext>
            </p:extLst>
          </p:nvPr>
        </p:nvGraphicFramePr>
        <p:xfrm>
          <a:off x="886145" y="2328283"/>
          <a:ext cx="10003527" cy="320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8315346" imgH="2667105" progId="Excel.Sheet.12">
                  <p:embed/>
                </p:oleObj>
              </mc:Choice>
              <mc:Fallback>
                <p:oleObj name="Worksheet" r:id="rId4" imgW="8315346" imgH="2667105" progId="Excel.Sheet.12">
                  <p:embed/>
                  <p:pic>
                    <p:nvPicPr>
                      <p:cNvPr id="8" name="Objeto 7">
                        <a:extLst>
                          <a:ext uri="{FF2B5EF4-FFF2-40B4-BE49-F238E27FC236}">
                            <a16:creationId xmlns:a16="http://schemas.microsoft.com/office/drawing/2014/main" id="{2A4E600C-F109-87BE-2DB0-248B14ECE2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6145" y="2328283"/>
                        <a:ext cx="10003527" cy="3208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2409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2">
            <a:extLst>
              <a:ext uri="{FF2B5EF4-FFF2-40B4-BE49-F238E27FC236}">
                <a16:creationId xmlns:a16="http://schemas.microsoft.com/office/drawing/2014/main" id="{3EAEC9B6-3AFB-0CD0-984A-24FA1FCEEE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 CONCEITO DE DESEMPENHO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DCA276B-5BB4-AF00-2978-488F7459A58F}"/>
              </a:ext>
            </a:extLst>
          </p:cNvPr>
          <p:cNvSpPr txBox="1"/>
          <p:nvPr/>
        </p:nvSpPr>
        <p:spPr>
          <a:xfrm>
            <a:off x="575356" y="2308962"/>
            <a:ext cx="3945274" cy="2811026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9388" lvl="1" algn="r" defTabSz="914415">
              <a:spcAft>
                <a:spcPts val="400"/>
              </a:spcAft>
              <a:defRPr/>
            </a:pP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 Conceito de Desempenho do Fornecedor é um indicador baseado nas notas IDF associadas às  ocorrências de desempenho registradas. </a:t>
            </a:r>
          </a:p>
          <a:p>
            <a:pPr marL="179388" lvl="1" algn="r" defTabSz="914415">
              <a:spcAft>
                <a:spcPts val="400"/>
              </a:spcAft>
              <a:defRPr/>
            </a:pP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Possui uma escala de 1 a 5 estrelas. </a:t>
            </a:r>
          </a:p>
          <a:p>
            <a:pPr marL="179388" lvl="1" algn="r" defTabSz="914415">
              <a:spcAft>
                <a:spcPts val="400"/>
              </a:spcAft>
              <a:defRPr/>
            </a:pP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Pode ser calculado para o fornecedor ou para uma família específica de fornecimento e considera 6 parâmetros para atribuir a nota ao fornecedor: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397ABB-B8D8-384B-0F01-EF7107949BE5}"/>
              </a:ext>
            </a:extLst>
          </p:cNvPr>
          <p:cNvSpPr txBox="1"/>
          <p:nvPr/>
        </p:nvSpPr>
        <p:spPr>
          <a:xfrm>
            <a:off x="5083226" y="3188824"/>
            <a:ext cx="6719173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SzPts val="1600"/>
              <a:buFont typeface="+mj-lt"/>
              <a:buAutoNum type="alphaLcParenR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IDF Global por </a:t>
            </a:r>
            <a:r>
              <a:rPr lang="pt-BR" sz="1600" b="1" spc="10" dirty="0" err="1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macrocritério</a:t>
            </a: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 </a:t>
            </a:r>
            <a:r>
              <a:rPr lang="pt-BR" sz="1600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(Gestão, Prazo, Qualidade, Direitos Humanos e SMS)</a:t>
            </a: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; </a:t>
            </a:r>
          </a:p>
          <a:p>
            <a:pPr marL="342900" indent="-342900" algn="l" rtl="0" eaLnBrk="1" latinLnBrk="0" hangingPunct="1">
              <a:spcBef>
                <a:spcPts val="1200"/>
              </a:spcBef>
              <a:spcAft>
                <a:spcPts val="0"/>
              </a:spcAft>
              <a:buClr>
                <a:srgbClr val="C6D400"/>
              </a:buClr>
              <a:buSzPts val="1600"/>
              <a:buFont typeface="+mj-lt"/>
              <a:buAutoNum type="alphaLcParenR"/>
            </a:pPr>
            <a:r>
              <a:rPr lang="pt-BR" sz="1600" b="1" spc="10" dirty="0">
                <a:solidFill>
                  <a:srgbClr val="342E29"/>
                </a:solidFill>
                <a:effectLst/>
                <a:latin typeface="Petrobras Sans" panose="020B0606020204030204" pitchFamily="34" charset="0"/>
                <a:ea typeface="+mn-ea"/>
                <a:cs typeface="+mn-cs"/>
              </a:rPr>
              <a:t>Quantidade de ocorrências.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6517048-2CFF-C6F4-60BE-EFEAC7AAD676}"/>
              </a:ext>
            </a:extLst>
          </p:cNvPr>
          <p:cNvCxnSpPr>
            <a:cxnSpLocks/>
          </p:cNvCxnSpPr>
          <p:nvPr/>
        </p:nvCxnSpPr>
        <p:spPr>
          <a:xfrm>
            <a:off x="4832157" y="2025656"/>
            <a:ext cx="0" cy="2751827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36C66F-1825-AA10-A24F-39E1E9C43B0F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4.1 O que é o Conceito de Desempenho?</a:t>
            </a:r>
          </a:p>
        </p:txBody>
      </p:sp>
      <p:sp>
        <p:nvSpPr>
          <p:cNvPr id="8" name="Arrow: Pentagon 99">
            <a:extLst>
              <a:ext uri="{FF2B5EF4-FFF2-40B4-BE49-F238E27FC236}">
                <a16:creationId xmlns:a16="http://schemas.microsoft.com/office/drawing/2014/main" id="{ADD27C09-1AFF-2713-B6CD-0399DB741A21}"/>
              </a:ext>
            </a:extLst>
          </p:cNvPr>
          <p:cNvSpPr/>
          <p:nvPr/>
        </p:nvSpPr>
        <p:spPr>
          <a:xfrm>
            <a:off x="4996669" y="2156964"/>
            <a:ext cx="2539125" cy="7813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>
                <a:solidFill>
                  <a:srgbClr val="FDC82F"/>
                </a:solidFill>
                <a:latin typeface="Petrobras Sans" panose="020B0606020204030204" pitchFamily="34" charset="0"/>
              </a:rPr>
              <a:t>★★★★★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07C17853-4D84-B916-A80D-A94469D1A474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14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70F84291-B3E5-CDDC-0AC8-D0515A7F0587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287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2">
            <a:extLst>
              <a:ext uri="{FF2B5EF4-FFF2-40B4-BE49-F238E27FC236}">
                <a16:creationId xmlns:a16="http://schemas.microsoft.com/office/drawing/2014/main" id="{F85EDA26-04A6-F7A3-D870-6029496BCE16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0400" y="317324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 CONCEITO DE DESEMPENHO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DCA276B-5BB4-AF00-2978-488F7459A58F}"/>
              </a:ext>
            </a:extLst>
          </p:cNvPr>
          <p:cNvSpPr txBox="1"/>
          <p:nvPr/>
        </p:nvSpPr>
        <p:spPr>
          <a:xfrm>
            <a:off x="564898" y="2713059"/>
            <a:ext cx="2866491" cy="196977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9388" lvl="1" algn="r" defTabSz="914415">
              <a:spcBef>
                <a:spcPts val="1200"/>
              </a:spcBef>
              <a:defRPr/>
            </a:pP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As ocorrências são fatos ou eventos ocorridos durante a execução de um contrato do fornecedor com a Petrobras</a:t>
            </a: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, e geram impacto no Conceito de Desempenho. 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6517048-2CFF-C6F4-60BE-EFEAC7AAD676}"/>
              </a:ext>
            </a:extLst>
          </p:cNvPr>
          <p:cNvCxnSpPr>
            <a:cxnSpLocks/>
          </p:cNvCxnSpPr>
          <p:nvPr/>
        </p:nvCxnSpPr>
        <p:spPr>
          <a:xfrm>
            <a:off x="3634001" y="1966347"/>
            <a:ext cx="0" cy="3478956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36C66F-1825-AA10-A24F-39E1E9C43B0F}"/>
              </a:ext>
            </a:extLst>
          </p:cNvPr>
          <p:cNvSpPr txBox="1"/>
          <p:nvPr/>
        </p:nvSpPr>
        <p:spPr>
          <a:xfrm>
            <a:off x="450400" y="1142656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4.2 O que são as ocorrências de desempenho ?</a:t>
            </a: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5A3E1AD-CD6B-BA98-47CD-EC8788DD94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73138" y="1878714"/>
            <a:ext cx="741879" cy="741879"/>
          </a:xfrm>
          <a:prstGeom prst="rect">
            <a:avLst/>
          </a:prstGeom>
        </p:spPr>
      </p:pic>
      <p:sp>
        <p:nvSpPr>
          <p:cNvPr id="17" name="TextBox 4">
            <a:extLst>
              <a:ext uri="{FF2B5EF4-FFF2-40B4-BE49-F238E27FC236}">
                <a16:creationId xmlns:a16="http://schemas.microsoft.com/office/drawing/2014/main" id="{CD515A15-0F0E-104F-5B04-C3DC5B91915E}"/>
              </a:ext>
            </a:extLst>
          </p:cNvPr>
          <p:cNvSpPr txBox="1"/>
          <p:nvPr/>
        </p:nvSpPr>
        <p:spPr>
          <a:xfrm>
            <a:off x="6506022" y="4818391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</a:t>
            </a:r>
            <a:r>
              <a:rPr lang="pt-BR" sz="1000" i="1" kern="100" dirty="0">
                <a:solidFill>
                  <a:prstClr val="black">
                    <a:lumMod val="65000"/>
                    <a:lumOff val="35000"/>
                  </a:prstClr>
                </a:solidFill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Ocorrências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3796FD6-505F-3CC0-0030-85DE09AE830C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15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ABB3B039-C85A-390F-BFAC-2BAE725D44BA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12693D0F-1B17-AAE1-FB06-8219A30A45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742036"/>
              </p:ext>
            </p:extLst>
          </p:nvPr>
        </p:nvGraphicFramePr>
        <p:xfrm>
          <a:off x="3836614" y="2142693"/>
          <a:ext cx="7790488" cy="2540133"/>
        </p:xfrm>
        <a:graphic>
          <a:graphicData uri="http://schemas.openxmlformats.org/drawingml/2006/table">
            <a:tbl>
              <a:tblPr/>
              <a:tblGrid>
                <a:gridCol w="7790488">
                  <a:extLst>
                    <a:ext uri="{9D8B030D-6E8A-4147-A177-3AD203B41FA5}">
                      <a16:colId xmlns:a16="http://schemas.microsoft.com/office/drawing/2014/main" val="797573806"/>
                    </a:ext>
                  </a:extLst>
                </a:gridCol>
              </a:tblGrid>
              <a:tr h="45120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800" b="0" i="1" u="none" strike="noStrike" dirty="0">
                          <a:solidFill>
                            <a:srgbClr val="FFC000"/>
                          </a:solidFill>
                          <a:effectLst/>
                          <a:latin typeface="Aptos Narrow" panose="020B0004020202020204" pitchFamily="34" charset="0"/>
                        </a:rPr>
                        <a:t>Ocorrências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C7D2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940958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342E29"/>
                          </a:solidFill>
                          <a:effectLst/>
                          <a:latin typeface="Petrobras Sans" panose="020B0606020204030204" pitchFamily="34" charset="0"/>
                        </a:rPr>
                        <a:t>  Auditoria de qualidade com ocorrência de alta gravidade ou IQF &lt; 70%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709506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342E29"/>
                          </a:solidFill>
                          <a:effectLst/>
                          <a:latin typeface="Petrobras Sans" panose="020B0606020204030204" pitchFamily="34" charset="0"/>
                        </a:rPr>
                        <a:t>  COD Crítico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355860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342E29"/>
                          </a:solidFill>
                          <a:effectLst/>
                          <a:latin typeface="Petrobras Sans" panose="020B0606020204030204" pitchFamily="34" charset="0"/>
                        </a:rPr>
                        <a:t>  Divergência Grave de Material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280698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0" i="0" u="none" strike="noStrike">
                          <a:solidFill>
                            <a:srgbClr val="342E29"/>
                          </a:solidFill>
                          <a:effectLst/>
                          <a:latin typeface="Petrobras Sans" panose="020B0606020204030204" pitchFamily="34" charset="0"/>
                        </a:rPr>
                        <a:t>  Rescisão Contratual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833717"/>
                  </a:ext>
                </a:extLst>
              </a:tr>
              <a:tr h="41778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400" b="0" i="0" u="none" strike="noStrike" dirty="0">
                          <a:solidFill>
                            <a:srgbClr val="342E29"/>
                          </a:solidFill>
                          <a:effectLst/>
                          <a:latin typeface="Petrobras Sans" panose="020B0606020204030204" pitchFamily="34" charset="0"/>
                        </a:rPr>
                        <a:t>  Assunção da Folha de Pagamentos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398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573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2">
            <a:extLst>
              <a:ext uri="{FF2B5EF4-FFF2-40B4-BE49-F238E27FC236}">
                <a16:creationId xmlns:a16="http://schemas.microsoft.com/office/drawing/2014/main" id="{11BA69A2-81A0-46B7-E437-B69B7D89DD4F}"/>
              </a:ext>
            </a:extLst>
          </p:cNvPr>
          <p:cNvSpPr/>
          <p:nvPr/>
        </p:nvSpPr>
        <p:spPr>
          <a:xfrm>
            <a:off x="0" y="207"/>
            <a:ext cx="12192000" cy="6857793"/>
          </a:xfrm>
          <a:prstGeom prst="rect">
            <a:avLst/>
          </a:prstGeom>
          <a:solidFill>
            <a:srgbClr val="DCE5CD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AA1FBB6-87FF-E2A3-7C7A-1186EC0126DD}"/>
              </a:ext>
            </a:extLst>
          </p:cNvPr>
          <p:cNvSpPr txBox="1"/>
          <p:nvPr/>
        </p:nvSpPr>
        <p:spPr>
          <a:xfrm>
            <a:off x="459352" y="183353"/>
            <a:ext cx="722228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 CONCEITO DE DESEMPENHO</a:t>
            </a:r>
          </a:p>
          <a:p>
            <a:pPr marL="0" lvl="1" defTabSz="914415">
              <a:defRPr/>
            </a:pPr>
            <a:r>
              <a:rPr lang="pt-BR" b="1" kern="0" dirty="0">
                <a:solidFill>
                  <a:srgbClr val="FDC82F"/>
                </a:solidFill>
                <a:latin typeface="Petrobras Sans" panose="020B0606020204030204" pitchFamily="34" charset="0"/>
              </a:rPr>
              <a:t>—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632C98-BF55-149C-D610-1D537F028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2937" y="4031"/>
            <a:ext cx="3149063" cy="130270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C8090F8-DCBA-61FF-360F-4BAEA88EB1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399" y="6472907"/>
            <a:ext cx="288000" cy="28800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1DCA276B-5BB4-AF00-2978-488F7459A58F}"/>
              </a:ext>
            </a:extLst>
          </p:cNvPr>
          <p:cNvSpPr txBox="1"/>
          <p:nvPr/>
        </p:nvSpPr>
        <p:spPr>
          <a:xfrm>
            <a:off x="8116308" y="2920512"/>
            <a:ext cx="3728095" cy="2323713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9388" lvl="1" defTabSz="914415">
              <a:spcAft>
                <a:spcPts val="600"/>
              </a:spcAft>
              <a:defRPr/>
            </a:pP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A apuração do </a:t>
            </a: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Conceito de Desempenho </a:t>
            </a:r>
            <a:r>
              <a:rPr lang="pt-BR" sz="1600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considera requisitos mínimos que devem ser atendidos em todos os parâmetros simultaneamente. </a:t>
            </a:r>
          </a:p>
          <a:p>
            <a:pPr marL="179388" lvl="1" defTabSz="914415">
              <a:spcAft>
                <a:spcPts val="600"/>
              </a:spcAft>
              <a:defRPr/>
            </a:pPr>
            <a:r>
              <a:rPr lang="pt-BR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O cálculo considera fatos ocorridos no período de 12 meses, é realizado diariamente e de forma automática.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26517048-2CFF-C6F4-60BE-EFEAC7AAD676}"/>
              </a:ext>
            </a:extLst>
          </p:cNvPr>
          <p:cNvCxnSpPr>
            <a:cxnSpLocks/>
          </p:cNvCxnSpPr>
          <p:nvPr/>
        </p:nvCxnSpPr>
        <p:spPr>
          <a:xfrm>
            <a:off x="8116308" y="1601337"/>
            <a:ext cx="0" cy="4433003"/>
          </a:xfrm>
          <a:prstGeom prst="line">
            <a:avLst/>
          </a:prstGeom>
          <a:ln>
            <a:solidFill>
              <a:srgbClr val="C6D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36C66F-1825-AA10-A24F-39E1E9C43B0F}"/>
              </a:ext>
            </a:extLst>
          </p:cNvPr>
          <p:cNvSpPr txBox="1"/>
          <p:nvPr/>
        </p:nvSpPr>
        <p:spPr>
          <a:xfrm>
            <a:off x="459352" y="658738"/>
            <a:ext cx="72222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defTabSz="914415">
              <a:defRPr/>
            </a:pPr>
            <a:r>
              <a:rPr lang="pt-BR" b="1" kern="0" dirty="0">
                <a:solidFill>
                  <a:srgbClr val="3A7C5B"/>
                </a:solidFill>
                <a:latin typeface="Petrobras Sans" panose="020B0606020204030204" pitchFamily="34" charset="0"/>
              </a:rPr>
              <a:t>4.3 Como o Conceito de Desempenho é calculado ? 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BDC6EBFB-D3C6-6877-B99E-AAC7A9577D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36008" y="1912620"/>
            <a:ext cx="794037" cy="794037"/>
          </a:xfrm>
          <a:prstGeom prst="rect">
            <a:avLst/>
          </a:prstGeom>
        </p:spPr>
      </p:pic>
      <p:sp>
        <p:nvSpPr>
          <p:cNvPr id="44" name="TextBox 4">
            <a:extLst>
              <a:ext uri="{FF2B5EF4-FFF2-40B4-BE49-F238E27FC236}">
                <a16:creationId xmlns:a16="http://schemas.microsoft.com/office/drawing/2014/main" id="{4FAA5261-2CDF-C523-FB7F-FD8F08416377}"/>
              </a:ext>
            </a:extLst>
          </p:cNvPr>
          <p:cNvSpPr txBox="1"/>
          <p:nvPr/>
        </p:nvSpPr>
        <p:spPr>
          <a:xfrm>
            <a:off x="1972782" y="6034340"/>
            <a:ext cx="49544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1" u="none" strike="noStrike" kern="1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Tabela 7: Parâmetros de cálculo do Conceito de Desempenho.</a:t>
            </a:r>
          </a:p>
        </p:txBody>
      </p:sp>
      <p:sp>
        <p:nvSpPr>
          <p:cNvPr id="45" name="TextBox 8">
            <a:extLst>
              <a:ext uri="{FF2B5EF4-FFF2-40B4-BE49-F238E27FC236}">
                <a16:creationId xmlns:a16="http://schemas.microsoft.com/office/drawing/2014/main" id="{A424B041-DA3C-9E75-BB04-99984443383F}"/>
              </a:ext>
            </a:extLst>
          </p:cNvPr>
          <p:cNvSpPr txBox="1"/>
          <p:nvPr/>
        </p:nvSpPr>
        <p:spPr>
          <a:xfrm>
            <a:off x="1568797" y="1000067"/>
            <a:ext cx="1023082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defTabSz="914415">
              <a:spcAft>
                <a:spcPts val="600"/>
              </a:spcAft>
              <a:defRPr/>
            </a:pPr>
            <a:r>
              <a:rPr lang="pt-BR" sz="9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CONCEITO</a:t>
            </a:r>
          </a:p>
        </p:txBody>
      </p:sp>
      <p:sp>
        <p:nvSpPr>
          <p:cNvPr id="46" name="TextBox 8">
            <a:extLst>
              <a:ext uri="{FF2B5EF4-FFF2-40B4-BE49-F238E27FC236}">
                <a16:creationId xmlns:a16="http://schemas.microsoft.com/office/drawing/2014/main" id="{07EC14E2-6750-1940-7DAF-273904743841}"/>
              </a:ext>
            </a:extLst>
          </p:cNvPr>
          <p:cNvSpPr txBox="1"/>
          <p:nvPr/>
        </p:nvSpPr>
        <p:spPr>
          <a:xfrm>
            <a:off x="5072918" y="971450"/>
            <a:ext cx="1023082" cy="23083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lvl="1" defTabSz="914415">
              <a:spcAft>
                <a:spcPts val="600"/>
              </a:spcAft>
              <a:defRPr/>
            </a:pPr>
            <a:r>
              <a:rPr lang="pt-BR" sz="900" b="1" spc="10" dirty="0">
                <a:solidFill>
                  <a:srgbClr val="342E29"/>
                </a:solidFill>
                <a:latin typeface="Petrobras Sans" panose="020B0606020204030204" pitchFamily="34" charset="0"/>
              </a:rPr>
              <a:t>CRITÉRIOS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8D6CD6DB-2D66-D7BE-918B-0CE29DC9190F}"/>
              </a:ext>
            </a:extLst>
          </p:cNvPr>
          <p:cNvSpPr txBox="1"/>
          <p:nvPr/>
        </p:nvSpPr>
        <p:spPr>
          <a:xfrm>
            <a:off x="4286900" y="6567661"/>
            <a:ext cx="36182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15">
              <a:defRPr/>
            </a:pPr>
            <a:r>
              <a:rPr lang="pt-BR" sz="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Petrobras Sans" panose="020B0606020204030204" pitchFamily="34" charset="0"/>
              </a:rPr>
              <a:t>16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28BBD3D1-1E2F-6FB3-BA62-DB7497E03341}"/>
              </a:ext>
            </a:extLst>
          </p:cNvPr>
          <p:cNvSpPr txBox="1"/>
          <p:nvPr/>
        </p:nvSpPr>
        <p:spPr>
          <a:xfrm>
            <a:off x="8674348" y="6501491"/>
            <a:ext cx="3128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pt-BR" sz="900" b="1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Petrobras Sans" panose="020B0606020204030204" pitchFamily="34" charset="0"/>
              </a:rPr>
              <a:t>CONTEÚDO SUJEITO A ALTERAÇÕES, SEM AVISO PRÉVIO.</a:t>
            </a:r>
            <a:endParaRPr lang="pt-BR" sz="900" b="1" dirty="0">
              <a:solidFill>
                <a:schemeClr val="tx1">
                  <a:lumMod val="65000"/>
                  <a:lumOff val="35000"/>
                </a:schemeClr>
              </a:solidFill>
              <a:latin typeface="Petrobras Sans" panose="020B060602020403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93840C5F-BEED-022C-7E55-CA807BBC06C1}"/>
              </a:ext>
            </a:extLst>
          </p:cNvPr>
          <p:cNvGrpSpPr/>
          <p:nvPr/>
        </p:nvGrpSpPr>
        <p:grpSpPr>
          <a:xfrm>
            <a:off x="110838" y="1172596"/>
            <a:ext cx="7985771" cy="5290484"/>
            <a:chOff x="969190" y="614597"/>
            <a:chExt cx="7605184" cy="8244590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CBF1A5DB-2A37-BF54-3F28-538ED0C33BCE}"/>
                </a:ext>
              </a:extLst>
            </p:cNvPr>
            <p:cNvSpPr txBox="1"/>
            <p:nvPr/>
          </p:nvSpPr>
          <p:spPr>
            <a:xfrm>
              <a:off x="969190" y="7485089"/>
              <a:ext cx="7605184" cy="137409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12000" tIns="45720" rIns="25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pt-BR"/>
              </a:defPPr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1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etrobras Sans" panose="020B060602020403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lvl="2">
                <a:defRPr/>
              </a:pPr>
              <a:endParaRPr lang="pt-BR" sz="2000" b="1" dirty="0">
                <a:solidFill>
                  <a:srgbClr val="92D050"/>
                </a:solidFill>
                <a:latin typeface="Petrobras Sans" panose="020B0606020204030204" pitchFamily="34" charset="0"/>
              </a:endParaRPr>
            </a:p>
            <a:p>
              <a:pPr lvl="2">
                <a:defRPr/>
              </a:pPr>
              <a:r>
                <a:rPr lang="pt-BR" dirty="0">
                  <a:solidFill>
                    <a:srgbClr val="FFFFFF"/>
                  </a:solidFill>
                </a:rPr>
                <a:t>Possuir menos de 6 avaliações IDF e nenhuma ocorrência nos 12 meses anteriores ao cálculo.</a:t>
              </a:r>
            </a:p>
            <a:p>
              <a:endParaRPr lang="pt-BR" dirty="0">
                <a:solidFill>
                  <a:srgbClr val="92D050"/>
                </a:solidFill>
              </a:endParaRPr>
            </a:p>
          </p:txBody>
        </p:sp>
        <p:sp>
          <p:nvSpPr>
            <p:cNvPr id="11" name="Rectangle 94">
              <a:extLst>
                <a:ext uri="{FF2B5EF4-FFF2-40B4-BE49-F238E27FC236}">
                  <a16:creationId xmlns:a16="http://schemas.microsoft.com/office/drawing/2014/main" id="{36239AEF-048C-E43B-613C-FDE0407CC7B2}"/>
                </a:ext>
              </a:extLst>
            </p:cNvPr>
            <p:cNvSpPr/>
            <p:nvPr/>
          </p:nvSpPr>
          <p:spPr>
            <a:xfrm>
              <a:off x="969191" y="614597"/>
              <a:ext cx="7605182" cy="1374098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12000" rIns="252000" rtlCol="0" anchor="ctr"/>
            <a:lstStyle/>
            <a:p>
              <a:pPr lvl="2">
                <a:defRPr/>
              </a:pPr>
              <a:r>
                <a:rPr lang="pt-BR" dirty="0">
                  <a:solidFill>
                    <a:srgbClr val="FFFFFF"/>
                  </a:solidFill>
                </a:rPr>
                <a:t>IDF (Global ou Família) com todos os valores acima de</a:t>
              </a:r>
              <a:r>
                <a:rPr lang="pt-BR" b="1" dirty="0">
                  <a:solidFill>
                    <a:srgbClr val="FFFFFF"/>
                  </a:solidFill>
                </a:rPr>
                <a:t> </a:t>
              </a:r>
              <a:r>
                <a:rPr lang="pt-BR" dirty="0">
                  <a:solidFill>
                    <a:srgbClr val="FFFFFF"/>
                  </a:solidFill>
                </a:rPr>
                <a:t>5,50</a:t>
              </a:r>
              <a:br>
                <a:rPr lang="pt-BR" dirty="0">
                  <a:solidFill>
                    <a:srgbClr val="FFFFFF"/>
                  </a:solidFill>
                </a:rPr>
              </a:br>
              <a:r>
                <a:rPr lang="pt-BR" dirty="0">
                  <a:solidFill>
                    <a:srgbClr val="FFFFFF"/>
                  </a:solidFill>
                </a:rPr>
                <a:t>Nenhuma ocorrência</a:t>
              </a:r>
              <a:endPara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95">
              <a:extLst>
                <a:ext uri="{FF2B5EF4-FFF2-40B4-BE49-F238E27FC236}">
                  <a16:creationId xmlns:a16="http://schemas.microsoft.com/office/drawing/2014/main" id="{38E56126-2772-F9AB-B1D2-0ED749556B57}"/>
                </a:ext>
              </a:extLst>
            </p:cNvPr>
            <p:cNvSpPr/>
            <p:nvPr/>
          </p:nvSpPr>
          <p:spPr>
            <a:xfrm>
              <a:off x="969190" y="1988696"/>
              <a:ext cx="7605184" cy="1374098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12000" tIns="45720" rIns="25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2">
                <a:defRPr/>
              </a:pPr>
              <a:r>
                <a:rPr lang="pt-BR" b="1" dirty="0">
                  <a:solidFill>
                    <a:srgbClr val="FFFFFF"/>
                  </a:solidFill>
                </a:rPr>
                <a:t>IDF (Global ou Família) </a:t>
              </a:r>
              <a:r>
                <a:rPr lang="pt-BR" dirty="0">
                  <a:solidFill>
                    <a:srgbClr val="FFFFFF"/>
                  </a:solidFill>
                </a:rPr>
                <a:t>com todas as notas dos </a:t>
              </a:r>
              <a:r>
                <a:rPr lang="pt-BR" dirty="0" err="1">
                  <a:solidFill>
                    <a:srgbClr val="FFFFFF"/>
                  </a:solidFill>
                </a:rPr>
                <a:t>macrocritérios</a:t>
              </a:r>
              <a:r>
                <a:rPr lang="pt-BR" dirty="0">
                  <a:solidFill>
                    <a:srgbClr val="FFFFFF"/>
                  </a:solidFill>
                </a:rPr>
                <a:t> &gt;=</a:t>
              </a:r>
              <a:r>
                <a:rPr lang="pt-BR" b="1" dirty="0">
                  <a:solidFill>
                    <a:srgbClr val="FFFFFF"/>
                  </a:solidFill>
                </a:rPr>
                <a:t> </a:t>
              </a:r>
              <a:r>
                <a:rPr lang="pt-BR" dirty="0">
                  <a:solidFill>
                    <a:srgbClr val="FFFFFF"/>
                  </a:solidFill>
                </a:rPr>
                <a:t>4,50</a:t>
              </a:r>
              <a:br>
                <a:rPr lang="pt-BR" dirty="0">
                  <a:solidFill>
                    <a:srgbClr val="FFFFFF"/>
                  </a:solidFill>
                </a:rPr>
              </a:br>
              <a:r>
                <a:rPr lang="pt-BR" dirty="0">
                  <a:solidFill>
                    <a:srgbClr val="FFFFFF"/>
                  </a:solidFill>
                </a:rPr>
                <a:t>Nenhuma ocorrência</a:t>
              </a:r>
              <a:endPara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3" name="Rectangle 96">
              <a:extLst>
                <a:ext uri="{FF2B5EF4-FFF2-40B4-BE49-F238E27FC236}">
                  <a16:creationId xmlns:a16="http://schemas.microsoft.com/office/drawing/2014/main" id="{42D125CA-9563-90BE-46BB-80E947C8759A}"/>
                </a:ext>
              </a:extLst>
            </p:cNvPr>
            <p:cNvSpPr/>
            <p:nvPr/>
          </p:nvSpPr>
          <p:spPr>
            <a:xfrm>
              <a:off x="969190" y="3347968"/>
              <a:ext cx="7605184" cy="1374098"/>
            </a:xfrm>
            <a:prstGeom prst="rect">
              <a:avLst/>
            </a:prstGeom>
            <a:solidFill>
              <a:srgbClr val="FDC8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12000" tIns="45720" rIns="25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2">
                <a:defRPr/>
              </a:pPr>
              <a:r>
                <a:rPr lang="pt-BR" b="1" dirty="0">
                  <a:solidFill>
                    <a:srgbClr val="FFFFFF"/>
                  </a:solidFill>
                </a:rPr>
                <a:t>IDF (Global ou Família) </a:t>
              </a:r>
              <a:r>
                <a:rPr lang="pt-BR" dirty="0">
                  <a:solidFill>
                    <a:srgbClr val="FFFFFF"/>
                  </a:solidFill>
                </a:rPr>
                <a:t>com todas as notas dos </a:t>
              </a:r>
              <a:r>
                <a:rPr lang="pt-BR" dirty="0" err="1">
                  <a:solidFill>
                    <a:srgbClr val="FFFFFF"/>
                  </a:solidFill>
                </a:rPr>
                <a:t>macrocritérios</a:t>
              </a:r>
              <a:r>
                <a:rPr lang="pt-BR" dirty="0">
                  <a:solidFill>
                    <a:srgbClr val="FFFFFF"/>
                  </a:solidFill>
                </a:rPr>
                <a:t> &gt;= 3,00</a:t>
              </a:r>
              <a:br>
                <a:rPr lang="pt-BR" dirty="0">
                  <a:solidFill>
                    <a:srgbClr val="FFFFFF"/>
                  </a:solidFill>
                </a:rPr>
              </a:br>
              <a:r>
                <a:rPr lang="pt-BR" dirty="0">
                  <a:solidFill>
                    <a:srgbClr val="FFFFFF"/>
                  </a:solidFill>
                </a:rPr>
                <a:t>Quantidade de ocorrências &lt;= 1</a:t>
              </a:r>
              <a:endParaRPr kumimoji="0" lang="en-US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endParaRPr>
            </a:p>
          </p:txBody>
        </p:sp>
        <p:sp>
          <p:nvSpPr>
            <p:cNvPr id="17" name="Rectangle 97">
              <a:extLst>
                <a:ext uri="{FF2B5EF4-FFF2-40B4-BE49-F238E27FC236}">
                  <a16:creationId xmlns:a16="http://schemas.microsoft.com/office/drawing/2014/main" id="{AD19FE50-CBB2-85F7-24F9-2A0BBC66D737}"/>
                </a:ext>
              </a:extLst>
            </p:cNvPr>
            <p:cNvSpPr/>
            <p:nvPr/>
          </p:nvSpPr>
          <p:spPr>
            <a:xfrm>
              <a:off x="969190" y="4735825"/>
              <a:ext cx="7605184" cy="1374098"/>
            </a:xfrm>
            <a:prstGeom prst="rect">
              <a:avLst/>
            </a:prstGeom>
            <a:solidFill>
              <a:srgbClr val="C4D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12000" tIns="45720" rIns="25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2">
                <a:defRPr/>
              </a:pPr>
              <a:r>
                <a:rPr lang="pt-BR" b="1" dirty="0">
                  <a:solidFill>
                    <a:srgbClr val="FFFFFF"/>
                  </a:solidFill>
                </a:rPr>
                <a:t>IDF (Global ou Família) </a:t>
              </a:r>
              <a:r>
                <a:rPr lang="pt-BR" dirty="0">
                  <a:solidFill>
                    <a:srgbClr val="FFFFFF"/>
                  </a:solidFill>
                </a:rPr>
                <a:t>com todas as notas dos </a:t>
              </a:r>
              <a:r>
                <a:rPr lang="pt-BR" dirty="0" err="1">
                  <a:solidFill>
                    <a:srgbClr val="FFFFFF"/>
                  </a:solidFill>
                </a:rPr>
                <a:t>macrocritérios</a:t>
              </a:r>
              <a:r>
                <a:rPr lang="pt-BR" dirty="0">
                  <a:solidFill>
                    <a:srgbClr val="FFFFFF"/>
                  </a:solidFill>
                </a:rPr>
                <a:t> &gt;= 2,00</a:t>
              </a:r>
              <a:br>
                <a:rPr lang="pt-BR" dirty="0">
                  <a:solidFill>
                    <a:srgbClr val="FFFFFF"/>
                  </a:solidFill>
                </a:rPr>
              </a:br>
              <a:r>
                <a:rPr lang="pt-BR" dirty="0">
                  <a:solidFill>
                    <a:srgbClr val="FFFFFF"/>
                  </a:solidFill>
                </a:rPr>
                <a:t>Quantidade de ocorrências &lt;= 1</a:t>
              </a:r>
              <a:endParaRPr kumimoji="0" lang="en-US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endParaRPr>
            </a:p>
          </p:txBody>
        </p:sp>
        <p:sp>
          <p:nvSpPr>
            <p:cNvPr id="29" name="Rectangle 98">
              <a:extLst>
                <a:ext uri="{FF2B5EF4-FFF2-40B4-BE49-F238E27FC236}">
                  <a16:creationId xmlns:a16="http://schemas.microsoft.com/office/drawing/2014/main" id="{E6387496-9862-0D4E-DACB-BF4E8B61FE0F}"/>
                </a:ext>
              </a:extLst>
            </p:cNvPr>
            <p:cNvSpPr/>
            <p:nvPr/>
          </p:nvSpPr>
          <p:spPr>
            <a:xfrm>
              <a:off x="969190" y="6110991"/>
              <a:ext cx="7605184" cy="1374098"/>
            </a:xfrm>
            <a:prstGeom prst="rect">
              <a:avLst/>
            </a:prstGeom>
            <a:solidFill>
              <a:srgbClr val="00B2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412000" tIns="45720" rIns="252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2">
                <a:defRPr/>
              </a:pPr>
              <a:r>
                <a:rPr kumimoji="0" lang="en-US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etrobras Sans" panose="020B0606020204030204" pitchFamily="34" charset="0"/>
                  <a:ea typeface="+mn-ea"/>
                  <a:cs typeface="+mn-cs"/>
                </a:rPr>
                <a:t>Não atender os critérios das outras notas. </a:t>
              </a:r>
            </a:p>
          </p:txBody>
        </p:sp>
        <p:sp>
          <p:nvSpPr>
            <p:cNvPr id="30" name="Arrow: Pentagon 99">
              <a:extLst>
                <a:ext uri="{FF2B5EF4-FFF2-40B4-BE49-F238E27FC236}">
                  <a16:creationId xmlns:a16="http://schemas.microsoft.com/office/drawing/2014/main" id="{FDD6A50C-A32F-5509-607C-FC3BB139C93A}"/>
                </a:ext>
              </a:extLst>
            </p:cNvPr>
            <p:cNvSpPr/>
            <p:nvPr/>
          </p:nvSpPr>
          <p:spPr>
            <a:xfrm>
              <a:off x="969191" y="614597"/>
              <a:ext cx="2748280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★★★★★</a:t>
              </a:r>
            </a:p>
          </p:txBody>
        </p:sp>
        <p:sp>
          <p:nvSpPr>
            <p:cNvPr id="31" name="Arrow: Pentagon 100">
              <a:extLst>
                <a:ext uri="{FF2B5EF4-FFF2-40B4-BE49-F238E27FC236}">
                  <a16:creationId xmlns:a16="http://schemas.microsoft.com/office/drawing/2014/main" id="{B70DF5A3-59FF-E9D0-7C2E-D033CB64120E}"/>
                </a:ext>
              </a:extLst>
            </p:cNvPr>
            <p:cNvSpPr/>
            <p:nvPr/>
          </p:nvSpPr>
          <p:spPr>
            <a:xfrm>
              <a:off x="969192" y="2001387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★★★★☆</a:t>
              </a:r>
            </a:p>
          </p:txBody>
        </p:sp>
        <p:sp>
          <p:nvSpPr>
            <p:cNvPr id="32" name="Arrow: Pentagon 101">
              <a:extLst>
                <a:ext uri="{FF2B5EF4-FFF2-40B4-BE49-F238E27FC236}">
                  <a16:creationId xmlns:a16="http://schemas.microsoft.com/office/drawing/2014/main" id="{27842597-5D6C-70C6-F632-BD5B246AFEA2}"/>
                </a:ext>
              </a:extLst>
            </p:cNvPr>
            <p:cNvSpPr/>
            <p:nvPr/>
          </p:nvSpPr>
          <p:spPr>
            <a:xfrm>
              <a:off x="969191" y="3361730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★★★☆☆</a:t>
              </a:r>
            </a:p>
          </p:txBody>
        </p:sp>
        <p:sp>
          <p:nvSpPr>
            <p:cNvPr id="33" name="Arrow: Pentagon 102">
              <a:extLst>
                <a:ext uri="{FF2B5EF4-FFF2-40B4-BE49-F238E27FC236}">
                  <a16:creationId xmlns:a16="http://schemas.microsoft.com/office/drawing/2014/main" id="{835F15DE-4282-DBF6-DEE6-10B2131D9709}"/>
                </a:ext>
              </a:extLst>
            </p:cNvPr>
            <p:cNvSpPr/>
            <p:nvPr/>
          </p:nvSpPr>
          <p:spPr>
            <a:xfrm>
              <a:off x="969191" y="4736363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★★☆☆☆</a:t>
              </a:r>
            </a:p>
          </p:txBody>
        </p:sp>
        <p:sp>
          <p:nvSpPr>
            <p:cNvPr id="34" name="Arrow: Pentagon 103">
              <a:extLst>
                <a:ext uri="{FF2B5EF4-FFF2-40B4-BE49-F238E27FC236}">
                  <a16:creationId xmlns:a16="http://schemas.microsoft.com/office/drawing/2014/main" id="{027A238D-0C3C-9083-B6D8-7BB604A23866}"/>
                </a:ext>
              </a:extLst>
            </p:cNvPr>
            <p:cNvSpPr/>
            <p:nvPr/>
          </p:nvSpPr>
          <p:spPr>
            <a:xfrm>
              <a:off x="969191" y="6110991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★☆☆☆☆</a:t>
              </a:r>
            </a:p>
          </p:txBody>
        </p:sp>
        <p:sp>
          <p:nvSpPr>
            <p:cNvPr id="35" name="Arrow: Pentagon 103">
              <a:extLst>
                <a:ext uri="{FF2B5EF4-FFF2-40B4-BE49-F238E27FC236}">
                  <a16:creationId xmlns:a16="http://schemas.microsoft.com/office/drawing/2014/main" id="{DCE8D29F-4197-47D9-4999-C283ED634DCF}"/>
                </a:ext>
              </a:extLst>
            </p:cNvPr>
            <p:cNvSpPr/>
            <p:nvPr/>
          </p:nvSpPr>
          <p:spPr>
            <a:xfrm>
              <a:off x="969190" y="7485089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☆☆☆☆</a:t>
              </a:r>
              <a:r>
                <a:rPr lang="en-US" sz="2800" b="1" dirty="0">
                  <a:solidFill>
                    <a:srgbClr val="FFFFFF"/>
                  </a:solidFill>
                  <a:latin typeface="Trebuchet MS" panose="020B0603020202020204" pitchFamily="34" charset="0"/>
                </a:rPr>
                <a:t>☆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endParaRPr>
            </a:p>
          </p:txBody>
        </p:sp>
        <p:sp>
          <p:nvSpPr>
            <p:cNvPr id="36" name="Rectangle 94">
              <a:extLst>
                <a:ext uri="{FF2B5EF4-FFF2-40B4-BE49-F238E27FC236}">
                  <a16:creationId xmlns:a16="http://schemas.microsoft.com/office/drawing/2014/main" id="{46D2E5AD-D424-1EEA-A121-98E26D6DADD3}"/>
                </a:ext>
              </a:extLst>
            </p:cNvPr>
            <p:cNvSpPr/>
            <p:nvPr/>
          </p:nvSpPr>
          <p:spPr>
            <a:xfrm>
              <a:off x="969192" y="614597"/>
              <a:ext cx="7605182" cy="1374098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412000" rIns="252000" rtlCol="0" anchor="ctr"/>
            <a:lstStyle/>
            <a:p>
              <a:pPr lvl="2">
                <a:defRPr/>
              </a:pPr>
              <a:r>
                <a:rPr lang="pt-BR" b="1" dirty="0">
                  <a:solidFill>
                    <a:srgbClr val="FFFFFF"/>
                  </a:solidFill>
                </a:rPr>
                <a:t>IDF (Global ou Família) </a:t>
              </a:r>
              <a:r>
                <a:rPr lang="pt-BR" dirty="0">
                  <a:solidFill>
                    <a:srgbClr val="FFFFFF"/>
                  </a:solidFill>
                </a:rPr>
                <a:t>com todas as notas dos </a:t>
              </a:r>
              <a:r>
                <a:rPr lang="pt-BR" dirty="0" err="1">
                  <a:solidFill>
                    <a:srgbClr val="FFFFFF"/>
                  </a:solidFill>
                </a:rPr>
                <a:t>macrocritérios</a:t>
              </a:r>
              <a:r>
                <a:rPr lang="pt-BR" dirty="0">
                  <a:solidFill>
                    <a:srgbClr val="FFFFFF"/>
                  </a:solidFill>
                </a:rPr>
                <a:t> &gt;= 5,50</a:t>
              </a:r>
              <a:br>
                <a:rPr lang="pt-BR" dirty="0">
                  <a:solidFill>
                    <a:srgbClr val="FFFFFF"/>
                  </a:solidFill>
                </a:rPr>
              </a:br>
              <a:r>
                <a:rPr lang="pt-BR" dirty="0">
                  <a:solidFill>
                    <a:srgbClr val="FFFFFF"/>
                  </a:solidFill>
                </a:rPr>
                <a:t>Nenhuma ocorrência</a:t>
              </a:r>
              <a:endParaRPr kumimoji="0" lang="en-US" sz="2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endParaRPr>
            </a:p>
          </p:txBody>
        </p:sp>
        <p:sp>
          <p:nvSpPr>
            <p:cNvPr id="37" name="Arrow: Pentagon 99">
              <a:extLst>
                <a:ext uri="{FF2B5EF4-FFF2-40B4-BE49-F238E27FC236}">
                  <a16:creationId xmlns:a16="http://schemas.microsoft.com/office/drawing/2014/main" id="{C4924BE3-C393-CF69-2558-162AEE6C27B8}"/>
                </a:ext>
              </a:extLst>
            </p:cNvPr>
            <p:cNvSpPr/>
            <p:nvPr/>
          </p:nvSpPr>
          <p:spPr>
            <a:xfrm>
              <a:off x="969192" y="614597"/>
              <a:ext cx="2748280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★★★★★</a:t>
              </a:r>
            </a:p>
          </p:txBody>
        </p:sp>
        <p:sp>
          <p:nvSpPr>
            <p:cNvPr id="38" name="Arrow: Pentagon 100">
              <a:extLst>
                <a:ext uri="{FF2B5EF4-FFF2-40B4-BE49-F238E27FC236}">
                  <a16:creationId xmlns:a16="http://schemas.microsoft.com/office/drawing/2014/main" id="{3DC7EEC1-67C3-AD5C-FEEF-D7F30B992C9D}"/>
                </a:ext>
              </a:extLst>
            </p:cNvPr>
            <p:cNvSpPr/>
            <p:nvPr/>
          </p:nvSpPr>
          <p:spPr>
            <a:xfrm>
              <a:off x="969193" y="2001387"/>
              <a:ext cx="2748281" cy="1374098"/>
            </a:xfrm>
            <a:prstGeom prst="homePlate">
              <a:avLst/>
            </a:prstGeom>
            <a:gradFill flip="none" rotWithShape="1">
              <a:gsLst>
                <a:gs pos="52000">
                  <a:schemeClr val="accent6">
                    <a:lumMod val="50000"/>
                    <a:alpha val="49000"/>
                  </a:schemeClr>
                </a:gs>
                <a:gs pos="0">
                  <a:schemeClr val="accent6">
                    <a:lumMod val="50000"/>
                    <a:alpha val="31000"/>
                  </a:schemeClr>
                </a:gs>
                <a:gs pos="100000">
                  <a:schemeClr val="accent5">
                    <a:lumMod val="75000"/>
                    <a:alpha val="6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 pitchFamily="34" charset="0"/>
                  <a:ea typeface="+mn-ea"/>
                  <a:cs typeface="+mn-cs"/>
                </a:rPr>
                <a:t>★★★★☆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2276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Green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0B2013FF-6D43-4881-C116-E17EBDF77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271" y="2991462"/>
            <a:ext cx="2947459" cy="8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9807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0666c65-c982-4015-a592-09a418c2ed8c" xsi:nil="true"/>
    <TaxCatchAll xmlns="451649b5-39f7-4ce8-bd3a-c7dc68c21efb" xsi:nil="true"/>
    <lcf76f155ced4ddcb4097134ff3c332f xmlns="40666c65-c982-4015-a592-09a418c2ed8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250DC6BFB5EED49ADA2C8E87CCDB159" ma:contentTypeVersion="16" ma:contentTypeDescription="Crie um novo documento." ma:contentTypeScope="" ma:versionID="68a9b8940edf6b05a68020d18babb4c7">
  <xsd:schema xmlns:xsd="http://www.w3.org/2001/XMLSchema" xmlns:xs="http://www.w3.org/2001/XMLSchema" xmlns:p="http://schemas.microsoft.com/office/2006/metadata/properties" xmlns:ns2="40666c65-c982-4015-a592-09a418c2ed8c" xmlns:ns3="451649b5-39f7-4ce8-bd3a-c7dc68c21efb" targetNamespace="http://schemas.microsoft.com/office/2006/metadata/properties" ma:root="true" ma:fieldsID="eefe9a1266be8f278a5b28ad7d2a06ae" ns2:_="" ns3:_="">
    <xsd:import namespace="40666c65-c982-4015-a592-09a418c2ed8c"/>
    <xsd:import namespace="451649b5-39f7-4ce8-bd3a-c7dc68c21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DateTake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666c65-c982-4015-a592-09a418c2e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d566a8fd-94ed-4d49-8999-3a54f140f0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20" nillable="true" ma:displayName="Status de liberação" ma:internalName="Status_x0020_de_x0020_libera_x00e7__x00e3_o">
      <xsd:simpleType>
        <xsd:restriction base="dms:Text"/>
      </xsd:simpleType>
    </xsd:element>
    <xsd:element name="MediaServiceDateTaken" ma:index="2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1649b5-39f7-4ce8-bd3a-c7dc68c21ef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1ce4806-fb47-49d6-824e-2d5e90485b73}" ma:internalName="TaxCatchAll" ma:showField="CatchAllData" ma:web="451649b5-39f7-4ce8-bd3a-c7dc68c21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289AA7-0536-4825-A896-3318570870FB}">
  <ds:schemaRefs>
    <ds:schemaRef ds:uri="http://schemas.microsoft.com/office/infopath/2007/PartnerControl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451649b5-39f7-4ce8-bd3a-c7dc68c21efb"/>
    <ds:schemaRef ds:uri="40666c65-c982-4015-a592-09a418c2ed8c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3B2F4F8-521E-433D-A6F0-BC92441730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666c65-c982-4015-a592-09a418c2ed8c"/>
    <ds:schemaRef ds:uri="451649b5-39f7-4ce8-bd3a-c7dc68c21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9B3BE1-0ECD-4018-A7C3-1C85C1F8F77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dac03a7-e156-4c4b-b35d-d580a54520f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1246</TotalTime>
  <Words>1861</Words>
  <Application>Microsoft Office PowerPoint</Application>
  <PresentationFormat>Widescreen</PresentationFormat>
  <Paragraphs>223</Paragraphs>
  <Slides>17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8" baseType="lpstr">
      <vt:lpstr>Aptos</vt:lpstr>
      <vt:lpstr>Aptos Narrow</vt:lpstr>
      <vt:lpstr>Arial</vt:lpstr>
      <vt:lpstr>Calibri</vt:lpstr>
      <vt:lpstr>Cambria Math</vt:lpstr>
      <vt:lpstr>Petrobras Sans</vt:lpstr>
      <vt:lpstr>Petrobras Sans XBold</vt:lpstr>
      <vt:lpstr>Trebuchet MS</vt:lpstr>
      <vt:lpstr>Wingdings</vt:lpstr>
      <vt:lpstr>Tema do Office</vt:lpstr>
      <vt:lpstr>Worksheet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Avaliação de Desempenho de Fornecedores - Setembro de 2024</dc:title>
  <dc:creator>celso.yoshikawa@petrobras.com.br</dc:creator>
  <cp:lastModifiedBy>Farnen Barroso Vieira - PrestServ</cp:lastModifiedBy>
  <cp:revision>11</cp:revision>
  <dcterms:created xsi:type="dcterms:W3CDTF">2024-01-23T16:28:00Z</dcterms:created>
  <dcterms:modified xsi:type="dcterms:W3CDTF">2026-09-21T19:40:27Z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40b9f7d-8e3a-482f-9702-4b7ffc40985a_Enabled">
    <vt:lpwstr>true</vt:lpwstr>
  </property>
  <property fmtid="{D5CDD505-2E9C-101B-9397-08002B2CF9AE}" pid="3" name="MSIP_Label_140b9f7d-8e3a-482f-9702-4b7ffc40985a_SetDate">
    <vt:lpwstr>2024-01-23T16:28:21Z</vt:lpwstr>
  </property>
  <property fmtid="{D5CDD505-2E9C-101B-9397-08002B2CF9AE}" pid="4" name="MSIP_Label_140b9f7d-8e3a-482f-9702-4b7ffc40985a_Method">
    <vt:lpwstr>Privileged</vt:lpwstr>
  </property>
  <property fmtid="{D5CDD505-2E9C-101B-9397-08002B2CF9AE}" pid="5" name="MSIP_Label_140b9f7d-8e3a-482f-9702-4b7ffc40985a_Name">
    <vt:lpwstr>Pública</vt:lpwstr>
  </property>
  <property fmtid="{D5CDD505-2E9C-101B-9397-08002B2CF9AE}" pid="6" name="MSIP_Label_140b9f7d-8e3a-482f-9702-4b7ffc40985a_SiteId">
    <vt:lpwstr>5b6f6241-9a57-4be4-8e50-1dfa72e79a57</vt:lpwstr>
  </property>
  <property fmtid="{D5CDD505-2E9C-101B-9397-08002B2CF9AE}" pid="7" name="MSIP_Label_140b9f7d-8e3a-482f-9702-4b7ffc40985a_ActionId">
    <vt:lpwstr>ddf108f6-8b00-42bc-95da-7ae0d87fc10b</vt:lpwstr>
  </property>
  <property fmtid="{D5CDD505-2E9C-101B-9397-08002B2CF9AE}" pid="8" name="MSIP_Label_140b9f7d-8e3a-482f-9702-4b7ffc40985a_ContentBits">
    <vt:lpwstr>2</vt:lpwstr>
  </property>
  <property fmtid="{D5CDD505-2E9C-101B-9397-08002B2CF9AE}" pid="9" name="ContentTypeId">
    <vt:lpwstr>0x0101006250DC6BFB5EED49ADA2C8E87CCDB159</vt:lpwstr>
  </property>
  <property fmtid="{D5CDD505-2E9C-101B-9397-08002B2CF9AE}" pid="10" name="MediaServiceImageTags">
    <vt:lpwstr/>
  </property>
  <property fmtid="{D5CDD505-2E9C-101B-9397-08002B2CF9AE}" pid="11" name="ClassificationContentMarkingFooterLocations">
    <vt:lpwstr>Tema do Office:3</vt:lpwstr>
  </property>
  <property fmtid="{D5CDD505-2E9C-101B-9397-08002B2CF9AE}" pid="12" name="ClassificationContentMarkingFooterText">
    <vt:lpwstr>INTERNA</vt:lpwstr>
  </property>
</Properties>
</file>